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1" r:id="rId2"/>
  </p:sldMasterIdLst>
  <p:notesMasterIdLst>
    <p:notesMasterId r:id="rId20"/>
  </p:notesMasterIdLst>
  <p:handoutMasterIdLst>
    <p:handoutMasterId r:id="rId21"/>
  </p:handoutMasterIdLst>
  <p:sldIdLst>
    <p:sldId id="256" r:id="rId3"/>
    <p:sldId id="259" r:id="rId4"/>
    <p:sldId id="266" r:id="rId5"/>
    <p:sldId id="262" r:id="rId6"/>
    <p:sldId id="481" r:id="rId7"/>
    <p:sldId id="498" r:id="rId8"/>
    <p:sldId id="496" r:id="rId9"/>
    <p:sldId id="499" r:id="rId10"/>
    <p:sldId id="478" r:id="rId11"/>
    <p:sldId id="501" r:id="rId12"/>
    <p:sldId id="477" r:id="rId13"/>
    <p:sldId id="267" r:id="rId14"/>
    <p:sldId id="500" r:id="rId15"/>
    <p:sldId id="453" r:id="rId16"/>
    <p:sldId id="497" r:id="rId17"/>
    <p:sldId id="475" r:id="rId18"/>
    <p:sldId id="504" r:id="rId19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">
          <p15:clr>
            <a:srgbClr val="A4A3A4"/>
          </p15:clr>
        </p15:guide>
        <p15:guide id="2" pos="1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C63F"/>
    <a:srgbClr val="00A2AC"/>
    <a:srgbClr val="F99D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8C121F-FFD8-439B-A852-4612D18E00CB}" v="388" dt="2021-09-23T11:30:12.4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4591" autoAdjust="0"/>
  </p:normalViewPr>
  <p:slideViewPr>
    <p:cSldViewPr showGuides="1">
      <p:cViewPr varScale="1">
        <p:scale>
          <a:sx n="77" d="100"/>
          <a:sy n="77" d="100"/>
        </p:scale>
        <p:origin x="1632" y="96"/>
      </p:cViewPr>
      <p:guideLst>
        <p:guide orient="horz" pos="164"/>
        <p:guide pos="15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5/10/relationships/revisionInfo" Target="revisionInfo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C82E28-637E-4860-86B4-50DCF61A819D}" type="datetimeFigureOut">
              <a:rPr lang="en-GB" smtClean="0"/>
              <a:t>29/03/2022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08189E-0783-43F8-A316-4AFAA7D6BF5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46702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908707-03F7-4F22-8045-178A49475429}" type="datetimeFigureOut">
              <a:rPr lang="en-GB" smtClean="0"/>
              <a:t>29/03/2022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1EBF0E-33EF-4B67-9C21-CAE0E0EB0C5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1140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EBF0E-33EF-4B67-9C21-CAE0E0EB0C59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3897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EBF0E-33EF-4B67-9C21-CAE0E0EB0C59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68734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EBF0E-33EF-4B67-9C21-CAE0E0EB0C59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52638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1EBF0E-33EF-4B67-9C21-CAE0E0EB0C59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7132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EBF0E-33EF-4B67-9C21-CAE0E0EB0C59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3038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EBF0E-33EF-4B67-9C21-CAE0E0EB0C59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466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AC2392-6C94-4E15-B215-54D3AE299E5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356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EBF0E-33EF-4B67-9C21-CAE0E0EB0C59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2387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EBF0E-33EF-4B67-9C21-CAE0E0EB0C59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3351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EBF0E-33EF-4B67-9C21-CAE0E0EB0C59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26758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EBF0E-33EF-4B67-9C21-CAE0E0EB0C59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96088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EBF0E-33EF-4B67-9C21-CAE0E0EB0C59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06860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EBF0E-33EF-4B67-9C21-CAE0E0EB0C59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04127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EBF0E-33EF-4B67-9C21-CAE0E0EB0C59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1714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aseline="0">
                <a:solidFill>
                  <a:srgbClr val="8DC63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3886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2294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ldnfcbfls04\clients\Barnardo's\3. Projects\10559193 - Barnardo's_Photography\07_Assets\FINAL SHOTS\High res\Barnardo's_Believe_In_Me_Images\RGB_Low_Res_Jpeg\10559193_Evan_1702_RGB_LR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21" t="3791" b="3809"/>
          <a:stretch/>
        </p:blipFill>
        <p:spPr bwMode="auto">
          <a:xfrm>
            <a:off x="252412" y="260350"/>
            <a:ext cx="4319587" cy="634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177408" y="735285"/>
            <a:ext cx="3355032" cy="11430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8DC63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5177408" y="2060848"/>
            <a:ext cx="3427040" cy="3240360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588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79512" y="5949280"/>
            <a:ext cx="2448272" cy="90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146" name="Picture 2" descr="\\ldnfcbfls04\clients\Barnardo's\3. Projects\10559193 - Barnardo's_Photography\07_Assets\FINAL SHOTS\High res\Barnardo's_Believe_In_Me_Images\RGB_Low_Res_Jpeg\10559193_Haider_2028_RGB_LR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91" r="5486" b="3939"/>
          <a:stretch/>
        </p:blipFill>
        <p:spPr bwMode="auto">
          <a:xfrm>
            <a:off x="4572000" y="260350"/>
            <a:ext cx="4321175" cy="633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5536" y="735285"/>
            <a:ext cx="3355032" cy="11430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00A2AC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395536" y="2060848"/>
            <a:ext cx="3427040" cy="3240360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8" name="Picture 3" descr="C:\Users\jonny.ray\Desktop\Jonny\Logos\Barnardos_Logo.jpeg.jp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824" y="6033174"/>
            <a:ext cx="1080120" cy="56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4463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ldnfcbfls04\clients\Barnardo's\3. Projects\10559193 - Barnardo's_Photography\07_Assets\FINAL SHOTS\High res\Barnardo's_Believe_In_Me_Images\RGB_Low_Res_Jpeg\10559193_Heath_972_RGB_LR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21" t="3791" b="3680"/>
          <a:stretch/>
        </p:blipFill>
        <p:spPr bwMode="auto">
          <a:xfrm>
            <a:off x="252413" y="260350"/>
            <a:ext cx="4319587" cy="635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177408" y="735285"/>
            <a:ext cx="3355032" cy="11430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00A2AC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5177408" y="2060848"/>
            <a:ext cx="3427040" cy="3240360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9850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ldnfcbfls04\clients\Barnardo's\3. Projects\10559193 - Barnardo's_Photography\07_Assets\FINAL SHOTS\High res\Barnardo's_Believe_In_Me_Images\RGB_Low_Res_Jpeg\10559193_Keira_1316_RGB_LR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74" r="5292" b="3969"/>
          <a:stretch/>
        </p:blipFill>
        <p:spPr bwMode="auto">
          <a:xfrm>
            <a:off x="4544267" y="260351"/>
            <a:ext cx="4348908" cy="636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5536" y="735285"/>
            <a:ext cx="3355032" cy="11430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F99D27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395536" y="2060848"/>
            <a:ext cx="3427040" cy="3240360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3" descr="C:\Users\jonny.ray\Desktop\Jonny\Logos\Barnardos_Logo.jpeg.jp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824" y="6033174"/>
            <a:ext cx="1080120" cy="56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179512" y="5949280"/>
            <a:ext cx="2448272" cy="90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64127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ldnfcbfls04\clients\Barnardo's\3. Projects\10559193 - Barnardo's_Photography\07_Assets\FINAL SHOTS\High res\Barnardo's_Believe_In_Me_Images\RGB_Low_Res_Jpeg\10559193_Natalia_1077_RGB_LR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21" t="3796" b="3788"/>
          <a:stretch/>
        </p:blipFill>
        <p:spPr bwMode="auto">
          <a:xfrm>
            <a:off x="252412" y="260350"/>
            <a:ext cx="4319587" cy="633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177408" y="735285"/>
            <a:ext cx="3355032" cy="11430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8DC63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5177408" y="2060848"/>
            <a:ext cx="3427040" cy="3240360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83875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\\ldnfcbfls04\clients\Barnardo's\3. Projects\10559193 - Barnardo's_Photography\07_Assets\FINAL SHOTS\High res\Barnardo's_Believe_In_Me_Images\RGB_Low_Res_Jpeg\10559193_Nirvan_135_RGB_LR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73" r="5486" b="3410"/>
          <a:stretch/>
        </p:blipFill>
        <p:spPr bwMode="auto">
          <a:xfrm>
            <a:off x="4572000" y="260350"/>
            <a:ext cx="4321175" cy="636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179512" y="5949280"/>
            <a:ext cx="2448272" cy="90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5536" y="735285"/>
            <a:ext cx="3355032" cy="11430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00A2AC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395536" y="2060848"/>
            <a:ext cx="3427040" cy="3240360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9" name="Picture 3" descr="C:\Users\jonny.ray\Desktop\Jonny\Logos\Barnardos_Logo.jpeg.jp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824" y="6033174"/>
            <a:ext cx="1080120" cy="56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2752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\\ldnfcbfls04\clients\Barnardo's\3. Projects\10559193 - Barnardo's_Photography\07_Assets\FINAL SHOTS\High res\Barnardo's_Believe_In_Me_Images\RGB_Low_Res_Jpeg\10559193_Sonnyboy_915_RGB_LR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21" t="3791" b="3680"/>
          <a:stretch/>
        </p:blipFill>
        <p:spPr bwMode="auto">
          <a:xfrm>
            <a:off x="252413" y="260350"/>
            <a:ext cx="4319587" cy="635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177408" y="735285"/>
            <a:ext cx="3355032" cy="11430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00A2AC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5177408" y="2060848"/>
            <a:ext cx="3427040" cy="3240360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67547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\\ldnfcbfls04\clients\Barnardo's\3. Projects\10559193 - Barnardo's_Photography\07_Assets\FINAL SHOTS\High res\Barnardo's_Believe_In_Me_Images\RGB_Low_Res_Jpeg\10559193_Tialana_1206_RGB_LR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90" r="5486" b="3658"/>
          <a:stretch/>
        </p:blipFill>
        <p:spPr bwMode="auto">
          <a:xfrm>
            <a:off x="4572000" y="260350"/>
            <a:ext cx="4321176" cy="634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179512" y="5949280"/>
            <a:ext cx="2448272" cy="90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5536" y="735285"/>
            <a:ext cx="3355032" cy="11430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00A2AC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395536" y="2060848"/>
            <a:ext cx="3427040" cy="3240360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8" name="Picture 3" descr="C:\Users\jonny.ray\Desktop\Jonny\Logos\Barnardos_Logo.jpeg.jp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824" y="6033174"/>
            <a:ext cx="1080120" cy="56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9284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\\ldnfcbfls04\clients\Barnardo's\3. Projects\10559193 - Barnardo's_Photography\07_Assets\FINAL SHOTS\High res\Barnardo's_Believe_In_Me_Images\RGB_Low_Res_Jpeg\10559193_Tom_658_RGB_LR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90" t="3790" b="4195"/>
          <a:stretch/>
        </p:blipFill>
        <p:spPr bwMode="auto">
          <a:xfrm>
            <a:off x="252413" y="260350"/>
            <a:ext cx="4345535" cy="6320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177408" y="735285"/>
            <a:ext cx="3355032" cy="11430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8DC63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5177408" y="2060848"/>
            <a:ext cx="3427040" cy="3240360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26863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\\ldnfcbfls04\clients\Barnardo's\3. Projects\10559193 - Barnardo's_Photography\07_Assets\FINAL SHOTS\High res\Barnardo's_Believe_In_Me_Images\RGB_Low_Res_Jpeg\10559193_Toni_371_RGB_LR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48" r="5486" b="3698"/>
          <a:stretch/>
        </p:blipFill>
        <p:spPr bwMode="auto">
          <a:xfrm>
            <a:off x="4571305" y="260350"/>
            <a:ext cx="4321175" cy="634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179512" y="5949280"/>
            <a:ext cx="2448272" cy="90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5536" y="735285"/>
            <a:ext cx="3355032" cy="11430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8DC63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395536" y="2060848"/>
            <a:ext cx="3427040" cy="3240360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8" name="Picture 3" descr="C:\Users\jonny.ray\Desktop\Jonny\Logos\Barnardos_Logo.jpeg.jp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824" y="6033174"/>
            <a:ext cx="1080120" cy="56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72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635080" cy="1143000"/>
          </a:xfrm>
        </p:spPr>
        <p:txBody>
          <a:bodyPr/>
          <a:lstStyle>
            <a:lvl1pPr>
              <a:defRPr>
                <a:solidFill>
                  <a:srgbClr val="8DC63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3490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3490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74653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5" t="7969" r="31170" b="641"/>
          <a:stretch/>
        </p:blipFill>
        <p:spPr bwMode="auto">
          <a:xfrm>
            <a:off x="252413" y="260351"/>
            <a:ext cx="4345535" cy="634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177408" y="735285"/>
            <a:ext cx="3355032" cy="11430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8DC63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5177408" y="2060848"/>
            <a:ext cx="3427040" cy="3240360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36540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1" t="1419" r="28845" b="413"/>
          <a:stretch/>
        </p:blipFill>
        <p:spPr bwMode="auto">
          <a:xfrm>
            <a:off x="4571305" y="260350"/>
            <a:ext cx="4321175" cy="633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179512" y="5949280"/>
            <a:ext cx="2448272" cy="90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5536" y="735285"/>
            <a:ext cx="3355032" cy="11430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8DC63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395536" y="2060848"/>
            <a:ext cx="3427040" cy="3240360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8" name="Picture 3" descr="C:\Users\jonny.ray\Desktop\Jonny\Logos\Barnardos_Logo.jpeg.jp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824" y="6033174"/>
            <a:ext cx="1080120" cy="56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8073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8" t="396" r="28676" b="1111"/>
          <a:stretch/>
        </p:blipFill>
        <p:spPr bwMode="auto">
          <a:xfrm>
            <a:off x="252413" y="260350"/>
            <a:ext cx="4345535" cy="634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177408" y="735285"/>
            <a:ext cx="3355032" cy="11430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8DC63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5177408" y="2060848"/>
            <a:ext cx="3427040" cy="3240360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45251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0" t="1712" r="28227" b="683"/>
          <a:stretch/>
        </p:blipFill>
        <p:spPr bwMode="auto">
          <a:xfrm>
            <a:off x="4571305" y="260351"/>
            <a:ext cx="4321175" cy="634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179512" y="5949280"/>
            <a:ext cx="2448272" cy="90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5536" y="735285"/>
            <a:ext cx="3355032" cy="11430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8DC63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395536" y="2060848"/>
            <a:ext cx="3427040" cy="3240360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8" name="Picture 3" descr="C:\Users\jonny.ray\Desktop\Jonny\Logos\Barnardos_Logo.jpeg.jp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824" y="6033174"/>
            <a:ext cx="1080120" cy="56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8900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5" t="1416" r="31414" b="549"/>
          <a:stretch/>
        </p:blipFill>
        <p:spPr bwMode="auto">
          <a:xfrm>
            <a:off x="252413" y="260350"/>
            <a:ext cx="4345535" cy="633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177408" y="735285"/>
            <a:ext cx="3355032" cy="11430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8DC63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5177408" y="2060848"/>
            <a:ext cx="3427040" cy="3240360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45251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20" t="110" r="20167" b="723"/>
          <a:stretch/>
        </p:blipFill>
        <p:spPr bwMode="auto">
          <a:xfrm>
            <a:off x="4571305" y="260351"/>
            <a:ext cx="4321175" cy="634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179512" y="5949280"/>
            <a:ext cx="2448272" cy="90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5536" y="735285"/>
            <a:ext cx="3355032" cy="11430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8DC63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395536" y="2060848"/>
            <a:ext cx="3427040" cy="3240360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8" name="Picture 3" descr="C:\Users\jonny.ray\Desktop\Jonny\Logos\Barnardos_Logo.jpeg.jp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824" y="6033174"/>
            <a:ext cx="1080120" cy="56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8900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07" t="319" r="4717" b="1063"/>
          <a:stretch/>
        </p:blipFill>
        <p:spPr bwMode="auto">
          <a:xfrm flipH="1">
            <a:off x="252413" y="260350"/>
            <a:ext cx="4345535" cy="633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177408" y="735285"/>
            <a:ext cx="3355032" cy="11430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8DC63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5177408" y="2060848"/>
            <a:ext cx="3427040" cy="3240360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45251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4" t="1002" r="29997" b="959"/>
          <a:stretch/>
        </p:blipFill>
        <p:spPr bwMode="auto">
          <a:xfrm flipH="1">
            <a:off x="4571305" y="260351"/>
            <a:ext cx="4321175" cy="634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179512" y="5949280"/>
            <a:ext cx="2448272" cy="90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5536" y="735285"/>
            <a:ext cx="3355032" cy="11430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8DC63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395536" y="2060848"/>
            <a:ext cx="3427040" cy="3240360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8" name="Picture 3" descr="C:\Users\jonny.ray\Desktop\Jonny\Logos\Barnardos_Logo.jpeg.jp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824" y="6033174"/>
            <a:ext cx="1080120" cy="56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8900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9" t="214" r="27918" b="1026"/>
          <a:stretch/>
        </p:blipFill>
        <p:spPr bwMode="auto">
          <a:xfrm>
            <a:off x="252413" y="260350"/>
            <a:ext cx="4345535" cy="633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177408" y="735285"/>
            <a:ext cx="3355032" cy="11430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8DC63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5177408" y="2060848"/>
            <a:ext cx="3427040" cy="3240360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45251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8" t="7316" r="35153" b="772"/>
          <a:stretch/>
        </p:blipFill>
        <p:spPr bwMode="auto">
          <a:xfrm>
            <a:off x="4571305" y="260351"/>
            <a:ext cx="4321175" cy="634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179512" y="5949280"/>
            <a:ext cx="2448272" cy="90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5536" y="735285"/>
            <a:ext cx="3355032" cy="11430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8DC63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395536" y="2060848"/>
            <a:ext cx="3427040" cy="3240360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8" name="Picture 3" descr="C:\Users\jonny.ray\Desktop\Jonny\Logos\Barnardos_Logo.jpeg.jp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824" y="6033174"/>
            <a:ext cx="1080120" cy="56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890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8DC63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Rectangle 2"/>
          <p:cNvSpPr/>
          <p:nvPr userDrawn="1"/>
        </p:nvSpPr>
        <p:spPr>
          <a:xfrm>
            <a:off x="179512" y="5949280"/>
            <a:ext cx="2448272" cy="90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5121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459DE-FEB8-472E-AE09-6D2E1422E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EA4EA-6FAC-43BF-98DC-3602E9524F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2FC2F-E3BC-4F33-98D1-9FC5BEAB7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7AFD3-DBAD-4D0F-9DF0-DA6ABEB9616B}" type="datetimeFigureOut">
              <a:rPr lang="en-GB" smtClean="0"/>
              <a:t>29/03/2022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048B1-CD19-4C29-9BCA-98F43EC7B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C59B50-D348-4AB7-8B77-67C5443CE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084F-0BE3-48FC-8445-19A14EE6F5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54504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3770E-B8C0-0243-8F56-87834BEAF43B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48028-563E-D044-AD33-85B0D01390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043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79512" y="5949280"/>
            <a:ext cx="2448272" cy="90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99D27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3864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79512" y="5949280"/>
            <a:ext cx="2448272" cy="90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A2AC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6707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ldnfcbfls04\clients\Barnardo's\3. Projects\10559193 - Barnardo's_Photography\07_Assets\FINAL SHOTS\High res\Barnardo's_Believe_In_Me_Images\RGB_Low_Res_Jpeg\10559193_Cherie_1508_RGB_LR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2" t="3796" b="3787"/>
          <a:stretch/>
        </p:blipFill>
        <p:spPr bwMode="auto">
          <a:xfrm>
            <a:off x="275308" y="260350"/>
            <a:ext cx="4296692" cy="633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177408" y="735285"/>
            <a:ext cx="3355032" cy="11430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8DC63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5177408" y="2060848"/>
            <a:ext cx="3427040" cy="3240360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8270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79512" y="5949280"/>
            <a:ext cx="2448272" cy="90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074" name="Picture 2" descr="\\ldnfcbfls04\clients\Barnardo's\3. Projects\10559193 - Barnardo's_Photography\07_Assets\FINAL SHOTS\High res\Barnardo's_Believe_In_Me_Images\RGB_Low_Res_Jpeg\10559193_Don_1874_RGB_LR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96" r="6056" b="3787"/>
          <a:stretch/>
        </p:blipFill>
        <p:spPr bwMode="auto">
          <a:xfrm>
            <a:off x="4598069" y="260350"/>
            <a:ext cx="4295106" cy="633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5536" y="735285"/>
            <a:ext cx="3355032" cy="11430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8DC63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395536" y="2060848"/>
            <a:ext cx="3427040" cy="3240360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8" name="Picture 3" descr="C:\Users\jonny.ray\Desktop\Jonny\Logos\Barnardos_Logo.jpeg.jp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824" y="6033174"/>
            <a:ext cx="1080120" cy="56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0695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ldnfcbfls04\clients\Barnardo's\3. Projects\10559193 - Barnardo's_Photography\07_Assets\FINAL SHOTS\High res\Barnardo's_Believe_In_Me_Images\RGB_Low_Res_Jpeg\10559193_Eithne_1804_RGB_LR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82" t="3798" b="3916"/>
          <a:stretch/>
        </p:blipFill>
        <p:spPr bwMode="auto">
          <a:xfrm>
            <a:off x="252413" y="260350"/>
            <a:ext cx="4526064" cy="632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177408" y="735285"/>
            <a:ext cx="3355032" cy="11430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8DC63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5177408" y="2060848"/>
            <a:ext cx="3427040" cy="3240360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4422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ldnfcbfls04\clients\Barnardo's\3. Projects\10559193 - Barnardo's_Photography\07_Assets\FINAL SHOTS\High res\Barnardo's_Believe_In_Me_Images\RGB_Low_Res_Jpeg\10559193_Arabella_553_RGB_LR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96" r="5486" b="3787"/>
          <a:stretch/>
        </p:blipFill>
        <p:spPr bwMode="auto">
          <a:xfrm>
            <a:off x="4572000" y="260350"/>
            <a:ext cx="4321175" cy="633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5536" y="735285"/>
            <a:ext cx="3355032" cy="11430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F99D27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395536" y="2060848"/>
            <a:ext cx="3427040" cy="3240360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7" name="Picture 3" descr="C:\Users\jonny.ray\Desktop\Jonny\Logos\Barnardos_Logo.jpeg.jp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824" y="6033174"/>
            <a:ext cx="1080120" cy="56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179512" y="5949280"/>
            <a:ext cx="2448272" cy="90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449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026" name="Picture 2" descr="C:\Users\jonny.ray\Desktop\Jonny\Logos\Barnardos_Logo.jpeg.jpg"/>
          <p:cNvPicPr>
            <a:picLocks noChangeAspect="1" noChangeArrowheads="1"/>
          </p:cNvPicPr>
          <p:nvPr userDrawn="1"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6021288"/>
            <a:ext cx="1077579" cy="55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345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4" r:id="rId3"/>
    <p:sldLayoutId id="2147483669" r:id="rId4"/>
    <p:sldLayoutId id="2147483670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73" r:id="rId20"/>
    <p:sldLayoutId id="2147483674" r:id="rId21"/>
    <p:sldLayoutId id="2147483675" r:id="rId22"/>
    <p:sldLayoutId id="2147483676" r:id="rId23"/>
    <p:sldLayoutId id="2147483677" r:id="rId24"/>
    <p:sldLayoutId id="2147483678" r:id="rId25"/>
    <p:sldLayoutId id="2147483679" r:id="rId26"/>
    <p:sldLayoutId id="2147483680" r:id="rId27"/>
    <p:sldLayoutId id="2147483681" r:id="rId28"/>
    <p:sldLayoutId id="2147483682" r:id="rId29"/>
    <p:sldLayoutId id="2147483683" r:id="rId30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rgbClr val="8DC63F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3770E-B8C0-0243-8F56-87834BEAF43B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48028-563E-D044-AD33-85B0D013901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" name="Picture 1" descr="B. UK (RGB)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47" y="2298702"/>
            <a:ext cx="4118050" cy="193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580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29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svg"/><Relationship Id="rId18" Type="http://schemas.openxmlformats.org/officeDocument/2006/relationships/image" Target="../media/image94.png"/><Relationship Id="rId3" Type="http://schemas.openxmlformats.org/officeDocument/2006/relationships/audio" Target="../media/media11.m4a"/><Relationship Id="rId7" Type="http://schemas.openxmlformats.org/officeDocument/2006/relationships/image" Target="../media/image83.svg"/><Relationship Id="rId12" Type="http://schemas.openxmlformats.org/officeDocument/2006/relationships/image" Target="../media/image88.png"/><Relationship Id="rId17" Type="http://schemas.openxmlformats.org/officeDocument/2006/relationships/image" Target="../media/image93.svg"/><Relationship Id="rId2" Type="http://schemas.microsoft.com/office/2007/relationships/media" Target="../media/media11.m4a"/><Relationship Id="rId16" Type="http://schemas.openxmlformats.org/officeDocument/2006/relationships/image" Target="../media/image92.png"/><Relationship Id="rId20" Type="http://schemas.openxmlformats.org/officeDocument/2006/relationships/image" Target="../media/image29.png"/><Relationship Id="rId1" Type="http://schemas.openxmlformats.org/officeDocument/2006/relationships/tags" Target="../tags/tag10.xml"/><Relationship Id="rId6" Type="http://schemas.openxmlformats.org/officeDocument/2006/relationships/image" Target="../media/image82.png"/><Relationship Id="rId11" Type="http://schemas.openxmlformats.org/officeDocument/2006/relationships/image" Target="../media/image87.svg"/><Relationship Id="rId5" Type="http://schemas.openxmlformats.org/officeDocument/2006/relationships/notesSlide" Target="../notesSlides/notesSlide9.xml"/><Relationship Id="rId15" Type="http://schemas.openxmlformats.org/officeDocument/2006/relationships/image" Target="../media/image91.svg"/><Relationship Id="rId10" Type="http://schemas.openxmlformats.org/officeDocument/2006/relationships/image" Target="../media/image86.png"/><Relationship Id="rId19" Type="http://schemas.openxmlformats.org/officeDocument/2006/relationships/image" Target="../media/image95.sv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85.svg"/><Relationship Id="rId14" Type="http://schemas.openxmlformats.org/officeDocument/2006/relationships/image" Target="../media/image9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75.svg"/><Relationship Id="rId18" Type="http://schemas.openxmlformats.org/officeDocument/2006/relationships/image" Target="../media/image29.png"/><Relationship Id="rId3" Type="http://schemas.openxmlformats.org/officeDocument/2006/relationships/audio" Target="../media/media12.m4a"/><Relationship Id="rId7" Type="http://schemas.openxmlformats.org/officeDocument/2006/relationships/image" Target="../media/image97.svg"/><Relationship Id="rId12" Type="http://schemas.openxmlformats.org/officeDocument/2006/relationships/image" Target="../media/image74.png"/><Relationship Id="rId17" Type="http://schemas.openxmlformats.org/officeDocument/2006/relationships/image" Target="../media/image105.svg"/><Relationship Id="rId2" Type="http://schemas.microsoft.com/office/2007/relationships/media" Target="../media/media12.m4a"/><Relationship Id="rId16" Type="http://schemas.openxmlformats.org/officeDocument/2006/relationships/image" Target="../media/image104.png"/><Relationship Id="rId1" Type="http://schemas.openxmlformats.org/officeDocument/2006/relationships/tags" Target="../tags/tag11.xml"/><Relationship Id="rId6" Type="http://schemas.openxmlformats.org/officeDocument/2006/relationships/image" Target="../media/image96.png"/><Relationship Id="rId11" Type="http://schemas.openxmlformats.org/officeDocument/2006/relationships/image" Target="../media/image101.svg"/><Relationship Id="rId5" Type="http://schemas.openxmlformats.org/officeDocument/2006/relationships/notesSlide" Target="../notesSlides/notesSlide10.xml"/><Relationship Id="rId15" Type="http://schemas.openxmlformats.org/officeDocument/2006/relationships/image" Target="../media/image103.svg"/><Relationship Id="rId10" Type="http://schemas.openxmlformats.org/officeDocument/2006/relationships/image" Target="../media/image100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99.svg"/><Relationship Id="rId14" Type="http://schemas.openxmlformats.org/officeDocument/2006/relationships/image" Target="../media/image10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29.png"/><Relationship Id="rId2" Type="http://schemas.microsoft.com/office/2007/relationships/media" Target="../media/media13.m4a"/><Relationship Id="rId1" Type="http://schemas.openxmlformats.org/officeDocument/2006/relationships/tags" Target="../tags/tag12.xml"/><Relationship Id="rId6" Type="http://schemas.openxmlformats.org/officeDocument/2006/relationships/image" Target="../media/image106.jpe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3.xml"/><Relationship Id="rId6" Type="http://schemas.openxmlformats.org/officeDocument/2006/relationships/image" Target="../media/image29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4.xml"/><Relationship Id="rId6" Type="http://schemas.openxmlformats.org/officeDocument/2006/relationships/image" Target="../media/image29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4.svg"/><Relationship Id="rId3" Type="http://schemas.openxmlformats.org/officeDocument/2006/relationships/audio" Target="../media/media16.m4a"/><Relationship Id="rId7" Type="http://schemas.openxmlformats.org/officeDocument/2006/relationships/image" Target="../media/image108.svg"/><Relationship Id="rId12" Type="http://schemas.openxmlformats.org/officeDocument/2006/relationships/image" Target="../media/image113.png"/><Relationship Id="rId2" Type="http://schemas.microsoft.com/office/2007/relationships/media" Target="../media/media16.m4a"/><Relationship Id="rId16" Type="http://schemas.openxmlformats.org/officeDocument/2006/relationships/image" Target="../media/image29.png"/><Relationship Id="rId1" Type="http://schemas.openxmlformats.org/officeDocument/2006/relationships/tags" Target="../tags/tag15.xml"/><Relationship Id="rId6" Type="http://schemas.openxmlformats.org/officeDocument/2006/relationships/image" Target="../media/image107.png"/><Relationship Id="rId11" Type="http://schemas.openxmlformats.org/officeDocument/2006/relationships/image" Target="../media/image112.svg"/><Relationship Id="rId5" Type="http://schemas.openxmlformats.org/officeDocument/2006/relationships/notesSlide" Target="../notesSlides/notesSlide14.xml"/><Relationship Id="rId15" Type="http://schemas.openxmlformats.org/officeDocument/2006/relationships/image" Target="../media/image116.svg"/><Relationship Id="rId10" Type="http://schemas.openxmlformats.org/officeDocument/2006/relationships/image" Target="../media/image11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0.svg"/><Relationship Id="rId14" Type="http://schemas.openxmlformats.org/officeDocument/2006/relationships/image" Target="../media/image1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118.sv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17.png"/><Relationship Id="rId5" Type="http://schemas.openxmlformats.org/officeDocument/2006/relationships/hyperlink" Target="mailto:Sthresilience@barnardos.org.uk" TargetMode="External"/><Relationship Id="rId10" Type="http://schemas.openxmlformats.org/officeDocument/2006/relationships/image" Target="../media/image29.png"/><Relationship Id="rId4" Type="http://schemas.openxmlformats.org/officeDocument/2006/relationships/hyperlink" Target="https://www.barnardos.org.uk/what-we-do/services/barnardos-st-helens-resilience-service" TargetMode="External"/><Relationship Id="rId9" Type="http://schemas.openxmlformats.org/officeDocument/2006/relationships/image" Target="../media/image12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29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8.png"/><Relationship Id="rId18" Type="http://schemas.openxmlformats.org/officeDocument/2006/relationships/image" Target="../media/image43.svg"/><Relationship Id="rId3" Type="http://schemas.openxmlformats.org/officeDocument/2006/relationships/audio" Target="../media/media3.m4a"/><Relationship Id="rId21" Type="http://schemas.openxmlformats.org/officeDocument/2006/relationships/image" Target="../media/image46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42.png"/><Relationship Id="rId25" Type="http://schemas.openxmlformats.org/officeDocument/2006/relationships/image" Target="../media/image29.png"/><Relationship Id="rId2" Type="http://schemas.microsoft.com/office/2007/relationships/media" Target="../media/media3.m4a"/><Relationship Id="rId16" Type="http://schemas.openxmlformats.org/officeDocument/2006/relationships/image" Target="../media/image41.svg"/><Relationship Id="rId20" Type="http://schemas.openxmlformats.org/officeDocument/2006/relationships/image" Target="../media/image45.svg"/><Relationship Id="rId1" Type="http://schemas.openxmlformats.org/officeDocument/2006/relationships/tags" Target="../tags/tag2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49.sv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23" Type="http://schemas.openxmlformats.org/officeDocument/2006/relationships/image" Target="../media/image48.png"/><Relationship Id="rId10" Type="http://schemas.openxmlformats.org/officeDocument/2006/relationships/image" Target="../media/image35.svg"/><Relationship Id="rId19" Type="http://schemas.openxmlformats.org/officeDocument/2006/relationships/image" Target="../media/image4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4.png"/><Relationship Id="rId14" Type="http://schemas.openxmlformats.org/officeDocument/2006/relationships/image" Target="../media/image39.svg"/><Relationship Id="rId22" Type="http://schemas.openxmlformats.org/officeDocument/2006/relationships/image" Target="../media/image4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svg"/><Relationship Id="rId18" Type="http://schemas.openxmlformats.org/officeDocument/2006/relationships/image" Target="../media/image29.png"/><Relationship Id="rId3" Type="http://schemas.openxmlformats.org/officeDocument/2006/relationships/audio" Target="../media/media4.m4a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svg"/><Relationship Id="rId2" Type="http://schemas.microsoft.com/office/2007/relationships/media" Target="../media/media4.m4a"/><Relationship Id="rId16" Type="http://schemas.openxmlformats.org/officeDocument/2006/relationships/image" Target="../media/image60.png"/><Relationship Id="rId1" Type="http://schemas.openxmlformats.org/officeDocument/2006/relationships/tags" Target="../tags/tag3.xml"/><Relationship Id="rId6" Type="http://schemas.openxmlformats.org/officeDocument/2006/relationships/image" Target="../media/image50.png"/><Relationship Id="rId11" Type="http://schemas.openxmlformats.org/officeDocument/2006/relationships/image" Target="../media/image55.svg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59.svg"/><Relationship Id="rId10" Type="http://schemas.openxmlformats.org/officeDocument/2006/relationships/image" Target="../media/image54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53.svg"/><Relationship Id="rId1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29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svg"/><Relationship Id="rId3" Type="http://schemas.openxmlformats.org/officeDocument/2006/relationships/audio" Target="../media/media6.m4a"/><Relationship Id="rId7" Type="http://schemas.openxmlformats.org/officeDocument/2006/relationships/image" Target="../media/image63.svg"/><Relationship Id="rId12" Type="http://schemas.openxmlformats.org/officeDocument/2006/relationships/image" Target="../media/image68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62.png"/><Relationship Id="rId11" Type="http://schemas.openxmlformats.org/officeDocument/2006/relationships/image" Target="../media/image67.sv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66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65.sv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5.svg"/><Relationship Id="rId18" Type="http://schemas.openxmlformats.org/officeDocument/2006/relationships/image" Target="../media/image80.png"/><Relationship Id="rId3" Type="http://schemas.openxmlformats.org/officeDocument/2006/relationships/audio" Target="../media/media7.m4a"/><Relationship Id="rId7" Type="http://schemas.microsoft.com/office/2007/relationships/hdphoto" Target="../media/hdphoto1.wdp"/><Relationship Id="rId12" Type="http://schemas.openxmlformats.org/officeDocument/2006/relationships/image" Target="../media/image74.png"/><Relationship Id="rId17" Type="http://schemas.openxmlformats.org/officeDocument/2006/relationships/image" Target="../media/image79.svg"/><Relationship Id="rId2" Type="http://schemas.microsoft.com/office/2007/relationships/media" Target="../media/media7.m4a"/><Relationship Id="rId16" Type="http://schemas.openxmlformats.org/officeDocument/2006/relationships/image" Target="../media/image78.png"/><Relationship Id="rId20" Type="http://schemas.openxmlformats.org/officeDocument/2006/relationships/image" Target="../media/image29.png"/><Relationship Id="rId1" Type="http://schemas.openxmlformats.org/officeDocument/2006/relationships/tags" Target="../tags/tag6.xml"/><Relationship Id="rId6" Type="http://schemas.openxmlformats.org/officeDocument/2006/relationships/image" Target="../media/image70.png"/><Relationship Id="rId11" Type="http://schemas.openxmlformats.org/officeDocument/2006/relationships/image" Target="../media/image73.svg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77.svg"/><Relationship Id="rId10" Type="http://schemas.openxmlformats.org/officeDocument/2006/relationships/image" Target="../media/image72.png"/><Relationship Id="rId19" Type="http://schemas.openxmlformats.org/officeDocument/2006/relationships/image" Target="../media/image81.svg"/><Relationship Id="rId4" Type="http://schemas.openxmlformats.org/officeDocument/2006/relationships/slideLayout" Target="../slideLayouts/slideLayout30.xml"/><Relationship Id="rId9" Type="http://schemas.microsoft.com/office/2007/relationships/hdphoto" Target="../media/hdphoto2.wdp"/><Relationship Id="rId14" Type="http://schemas.openxmlformats.org/officeDocument/2006/relationships/image" Target="../media/image7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svg"/><Relationship Id="rId3" Type="http://schemas.openxmlformats.org/officeDocument/2006/relationships/audio" Target="../media/media8.m4a"/><Relationship Id="rId7" Type="http://schemas.openxmlformats.org/officeDocument/2006/relationships/image" Target="../media/image63.svg"/><Relationship Id="rId12" Type="http://schemas.openxmlformats.org/officeDocument/2006/relationships/image" Target="../media/image68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62.png"/><Relationship Id="rId11" Type="http://schemas.openxmlformats.org/officeDocument/2006/relationships/image" Target="../media/image67.sv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66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65.sv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29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E6F3865-B754-4207-81CA-ABEAC8E7EF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000" y="711000"/>
            <a:ext cx="7248000" cy="5436000"/>
          </a:xfrm>
          <a:prstGeom prst="rect">
            <a:avLst/>
          </a:prstGeom>
          <a:noFill/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C78EC94D-3F8F-49C9-B8D3-103A60AA58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41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09"/>
    </mc:Choice>
    <mc:Fallback xmlns="">
      <p:transition spd="slow" advTm="43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F9C7E9-2D49-4D2B-9DC6-1F7761E5FCAD}"/>
              </a:ext>
            </a:extLst>
          </p:cNvPr>
          <p:cNvSpPr txBox="1"/>
          <p:nvPr/>
        </p:nvSpPr>
        <p:spPr>
          <a:xfrm>
            <a:off x="558381" y="206791"/>
            <a:ext cx="815627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dirty="0">
                <a:solidFill>
                  <a:srgbClr val="8DC63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Talking about anxiety with the </a:t>
            </a:r>
          </a:p>
          <a:p>
            <a:pPr algn="ctr"/>
            <a:r>
              <a:rPr lang="en-GB" sz="4000" dirty="0">
                <a:solidFill>
                  <a:srgbClr val="8DC63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children that you care for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D42DD61-DF56-414E-9848-3BB73671910B}"/>
              </a:ext>
            </a:extLst>
          </p:cNvPr>
          <p:cNvSpPr/>
          <p:nvPr/>
        </p:nvSpPr>
        <p:spPr>
          <a:xfrm>
            <a:off x="2480669" y="3088425"/>
            <a:ext cx="4048191" cy="1553713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What sort of feelings might come up for a parent or carer  when talking to their  children about anxiety?</a:t>
            </a:r>
          </a:p>
          <a:p>
            <a:pPr algn="ctr"/>
            <a:endParaRPr lang="en-GB" dirty="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9B016A6-F343-46CC-A791-52D58276D120}"/>
              </a:ext>
            </a:extLst>
          </p:cNvPr>
          <p:cNvSpPr/>
          <p:nvPr/>
        </p:nvSpPr>
        <p:spPr>
          <a:xfrm>
            <a:off x="3695033" y="5281191"/>
            <a:ext cx="1512168" cy="792088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We might feel guilt or self blame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1F11FBA-849F-4AA1-BADF-960C66E085E1}"/>
              </a:ext>
            </a:extLst>
          </p:cNvPr>
          <p:cNvSpPr/>
          <p:nvPr/>
        </p:nvSpPr>
        <p:spPr>
          <a:xfrm>
            <a:off x="487545" y="3484469"/>
            <a:ext cx="1512168" cy="792088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We might feel concerned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EE33FBC-8DAD-4544-B72D-426DA5A84AC9}"/>
              </a:ext>
            </a:extLst>
          </p:cNvPr>
          <p:cNvSpPr/>
          <p:nvPr/>
        </p:nvSpPr>
        <p:spPr>
          <a:xfrm>
            <a:off x="5772776" y="1891924"/>
            <a:ext cx="1512168" cy="792088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We might worry about them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4D77758-59E5-48B8-B4D6-B627BA89FCD3}"/>
              </a:ext>
            </a:extLst>
          </p:cNvPr>
          <p:cNvSpPr/>
          <p:nvPr/>
        </p:nvSpPr>
        <p:spPr>
          <a:xfrm>
            <a:off x="1724585" y="1819472"/>
            <a:ext cx="1512168" cy="792088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Have feelings of panic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BE5963C-67A8-45A5-B9B2-A7DC80934481}"/>
              </a:ext>
            </a:extLst>
          </p:cNvPr>
          <p:cNvSpPr/>
          <p:nvPr/>
        </p:nvSpPr>
        <p:spPr>
          <a:xfrm>
            <a:off x="3563888" y="1832548"/>
            <a:ext cx="1512168" cy="792088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We might feel stress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34C0786-9AAD-4A0E-BEA5-D5D89E18BD7A}"/>
              </a:ext>
            </a:extLst>
          </p:cNvPr>
          <p:cNvSpPr/>
          <p:nvPr/>
        </p:nvSpPr>
        <p:spPr>
          <a:xfrm>
            <a:off x="7064904" y="3392565"/>
            <a:ext cx="1512168" cy="792088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We might feel frustrated 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7F9EE09-A13F-4EDE-870C-E47021AAE10A}"/>
              </a:ext>
            </a:extLst>
          </p:cNvPr>
          <p:cNvSpPr/>
          <p:nvPr/>
        </p:nvSpPr>
        <p:spPr>
          <a:xfrm>
            <a:off x="5508104" y="5069134"/>
            <a:ext cx="1512168" cy="109082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We might try to stop them talking about it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DD008A43-0CAE-4C41-99D2-E0EB1D7A8910}"/>
              </a:ext>
            </a:extLst>
          </p:cNvPr>
          <p:cNvSpPr/>
          <p:nvPr/>
        </p:nvSpPr>
        <p:spPr>
          <a:xfrm>
            <a:off x="1724585" y="5281191"/>
            <a:ext cx="1512168" cy="792088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Might try to fix it for them</a:t>
            </a: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7CF033CF-3F65-4CA2-A2E3-4EE4112206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957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2760">
        <p:fade/>
      </p:transition>
    </mc:Choice>
    <mc:Fallback xmlns="">
      <p:transition spd="med" advTm="727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5" grpId="0" animBg="1"/>
      <p:bldP spid="26" grpId="0" animBg="1"/>
      <p:bldP spid="28" grpId="0" animBg="1"/>
      <p:bldP spid="31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8AEAE-D0BF-4D98-B9F6-B19B7C690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pPr algn="ctr"/>
            <a:r>
              <a:rPr lang="en-GB" dirty="0"/>
              <a:t>Attentional bias</a:t>
            </a:r>
          </a:p>
        </p:txBody>
      </p:sp>
      <p:pic>
        <p:nvPicPr>
          <p:cNvPr id="4" name="Graphic 3" descr="Car with solid fill">
            <a:extLst>
              <a:ext uri="{FF2B5EF4-FFF2-40B4-BE49-F238E27FC236}">
                <a16:creationId xmlns:a16="http://schemas.microsoft.com/office/drawing/2014/main" id="{CAF0EFE2-B9C2-4104-B315-0C493A599A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98834" y="1952177"/>
            <a:ext cx="4525963" cy="4525963"/>
          </a:xfrm>
          <a:prstGeom prst="rect">
            <a:avLst/>
          </a:prstGeom>
        </p:spPr>
      </p:pic>
      <p:pic>
        <p:nvPicPr>
          <p:cNvPr id="6" name="Graphic 5" descr="Confused person with solid fill">
            <a:extLst>
              <a:ext uri="{FF2B5EF4-FFF2-40B4-BE49-F238E27FC236}">
                <a16:creationId xmlns:a16="http://schemas.microsoft.com/office/drawing/2014/main" id="{48C74987-C50E-4EAC-B985-ED2113EF53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23169" y="2561064"/>
            <a:ext cx="4896000" cy="4896000"/>
          </a:xfrm>
          <a:prstGeom prst="rect">
            <a:avLst/>
          </a:prstGeom>
        </p:spPr>
      </p:pic>
      <p:pic>
        <p:nvPicPr>
          <p:cNvPr id="12" name="Graphic 11" descr="Devil face with solid fill with solid fill">
            <a:extLst>
              <a:ext uri="{FF2B5EF4-FFF2-40B4-BE49-F238E27FC236}">
                <a16:creationId xmlns:a16="http://schemas.microsoft.com/office/drawing/2014/main" id="{95A83E56-3C15-4A29-94AC-FC667AED21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906023" y="2663305"/>
            <a:ext cx="914400" cy="914400"/>
          </a:xfrm>
          <a:prstGeom prst="rect">
            <a:avLst/>
          </a:prstGeom>
        </p:spPr>
      </p:pic>
      <p:pic>
        <p:nvPicPr>
          <p:cNvPr id="26" name="Graphic 25" descr="Sad face with solid fill with solid fill">
            <a:extLst>
              <a:ext uri="{FF2B5EF4-FFF2-40B4-BE49-F238E27FC236}">
                <a16:creationId xmlns:a16="http://schemas.microsoft.com/office/drawing/2014/main" id="{89F55613-D59B-4797-8CEE-731FEE50696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906023" y="2663305"/>
            <a:ext cx="914400" cy="914400"/>
          </a:xfrm>
          <a:prstGeom prst="rect">
            <a:avLst/>
          </a:prstGeom>
        </p:spPr>
      </p:pic>
      <p:pic>
        <p:nvPicPr>
          <p:cNvPr id="30" name="Graphic 29" descr="Confused face with solid fill with solid fill">
            <a:extLst>
              <a:ext uri="{FF2B5EF4-FFF2-40B4-BE49-F238E27FC236}">
                <a16:creationId xmlns:a16="http://schemas.microsoft.com/office/drawing/2014/main" id="{25B2DD01-E1D7-4D5F-AF72-D07BE0A98EF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921915" y="2675151"/>
            <a:ext cx="914400" cy="914400"/>
          </a:xfrm>
          <a:prstGeom prst="rect">
            <a:avLst/>
          </a:prstGeom>
        </p:spPr>
      </p:pic>
      <p:pic>
        <p:nvPicPr>
          <p:cNvPr id="32" name="Graphic 31" descr="Smiling face with solid fill with solid fill">
            <a:extLst>
              <a:ext uri="{FF2B5EF4-FFF2-40B4-BE49-F238E27FC236}">
                <a16:creationId xmlns:a16="http://schemas.microsoft.com/office/drawing/2014/main" id="{11013857-1290-496A-8553-736540C64D4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913969" y="2663305"/>
            <a:ext cx="914400" cy="914400"/>
          </a:xfrm>
          <a:prstGeom prst="rect">
            <a:avLst/>
          </a:prstGeom>
        </p:spPr>
      </p:pic>
      <p:pic>
        <p:nvPicPr>
          <p:cNvPr id="34" name="Graphic 33" descr="Surprised face with solid fill with solid fill">
            <a:extLst>
              <a:ext uri="{FF2B5EF4-FFF2-40B4-BE49-F238E27FC236}">
                <a16:creationId xmlns:a16="http://schemas.microsoft.com/office/drawing/2014/main" id="{9A8CE673-41C0-4E69-91A8-E1978B143A1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905579" y="2663305"/>
            <a:ext cx="914400" cy="914400"/>
          </a:xfrm>
          <a:prstGeom prst="rect">
            <a:avLst/>
          </a:prstGeom>
        </p:spPr>
      </p:pic>
      <p:pic>
        <p:nvPicPr>
          <p:cNvPr id="35" name="Graphic 34" descr="Sad face with solid fill with solid fill">
            <a:extLst>
              <a:ext uri="{FF2B5EF4-FFF2-40B4-BE49-F238E27FC236}">
                <a16:creationId xmlns:a16="http://schemas.microsoft.com/office/drawing/2014/main" id="{AC39A07B-64BE-4852-B35A-115DF8C751A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189740" y="1658555"/>
            <a:ext cx="914400" cy="914400"/>
          </a:xfrm>
          <a:prstGeom prst="rect">
            <a:avLst/>
          </a:prstGeom>
        </p:spPr>
      </p:pic>
      <p:pic>
        <p:nvPicPr>
          <p:cNvPr id="36" name="Graphic 35" descr="Confused face with solid fill with solid fill">
            <a:extLst>
              <a:ext uri="{FF2B5EF4-FFF2-40B4-BE49-F238E27FC236}">
                <a16:creationId xmlns:a16="http://schemas.microsoft.com/office/drawing/2014/main" id="{216984BB-FE37-4428-B4A3-B6476C1C757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809287" y="2605217"/>
            <a:ext cx="914400" cy="914400"/>
          </a:xfrm>
          <a:prstGeom prst="rect">
            <a:avLst/>
          </a:prstGeom>
        </p:spPr>
      </p:pic>
      <p:pic>
        <p:nvPicPr>
          <p:cNvPr id="37" name="Graphic 36" descr="Smiling face with solid fill with solid fill">
            <a:extLst>
              <a:ext uri="{FF2B5EF4-FFF2-40B4-BE49-F238E27FC236}">
                <a16:creationId xmlns:a16="http://schemas.microsoft.com/office/drawing/2014/main" id="{605583A2-45A7-4A68-BFC6-B2DCEF97177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861815" y="2584756"/>
            <a:ext cx="914400" cy="914400"/>
          </a:xfrm>
          <a:prstGeom prst="rect">
            <a:avLst/>
          </a:prstGeom>
        </p:spPr>
      </p:pic>
      <p:pic>
        <p:nvPicPr>
          <p:cNvPr id="38" name="Graphic 37" descr="Surprised face with solid fill with solid fill">
            <a:extLst>
              <a:ext uri="{FF2B5EF4-FFF2-40B4-BE49-F238E27FC236}">
                <a16:creationId xmlns:a16="http://schemas.microsoft.com/office/drawing/2014/main" id="{FFE68D76-0F7D-41C6-81CA-15AD671D98C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441972" y="1684381"/>
            <a:ext cx="914400" cy="9144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14FBD91-3B61-4625-BEEB-CCBD85F759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740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8446">
        <p:fade/>
      </p:transition>
    </mc:Choice>
    <mc:Fallback xmlns="">
      <p:transition spd="med" advTm="784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33BB9FB-C356-4937-BEFE-5D7FBE044BF3}"/>
              </a:ext>
            </a:extLst>
          </p:cNvPr>
          <p:cNvSpPr/>
          <p:nvPr/>
        </p:nvSpPr>
        <p:spPr>
          <a:xfrm>
            <a:off x="6719271" y="1180686"/>
            <a:ext cx="1872208" cy="1704040"/>
          </a:xfrm>
          <a:prstGeom prst="roundRect">
            <a:avLst/>
          </a:prstGeom>
          <a:gradFill>
            <a:gsLst>
              <a:gs pos="100000">
                <a:schemeClr val="accent1">
                  <a:shade val="51000"/>
                  <a:satMod val="130000"/>
                </a:schemeClr>
              </a:gs>
              <a:gs pos="99000">
                <a:srgbClr val="7030A0"/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How we show how we feel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BE1AFD-C54C-4609-9387-5EB1E724F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879" y="2735629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All behaviour </a:t>
            </a:r>
            <a:br>
              <a:rPr lang="en-GB" dirty="0"/>
            </a:br>
            <a:r>
              <a:rPr lang="en-GB" dirty="0"/>
              <a:t>is communication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F7948B0-5F6A-4DFB-B42B-549CE2B027F7}"/>
              </a:ext>
            </a:extLst>
          </p:cNvPr>
          <p:cNvSpPr/>
          <p:nvPr/>
        </p:nvSpPr>
        <p:spPr>
          <a:xfrm>
            <a:off x="361879" y="1237745"/>
            <a:ext cx="1872208" cy="1684415"/>
          </a:xfrm>
          <a:prstGeom prst="roundRect">
            <a:avLst/>
          </a:prstGeom>
          <a:gradFill>
            <a:gsLst>
              <a:gs pos="100000">
                <a:srgbClr val="7030A0"/>
              </a:gs>
              <a:gs pos="10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What we say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F26C8D9-4CA7-48E2-9965-51A8C820697E}"/>
              </a:ext>
            </a:extLst>
          </p:cNvPr>
          <p:cNvSpPr/>
          <p:nvPr/>
        </p:nvSpPr>
        <p:spPr>
          <a:xfrm>
            <a:off x="3659506" y="463640"/>
            <a:ext cx="1872208" cy="1684414"/>
          </a:xfrm>
          <a:prstGeom prst="roundRect">
            <a:avLst/>
          </a:prstGeom>
          <a:gradFill>
            <a:gsLst>
              <a:gs pos="100000">
                <a:srgbClr val="7030A0"/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What we don’t say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48D864B-E5CA-4C1E-BE56-1271205FE037}"/>
              </a:ext>
            </a:extLst>
          </p:cNvPr>
          <p:cNvSpPr/>
          <p:nvPr/>
        </p:nvSpPr>
        <p:spPr>
          <a:xfrm>
            <a:off x="6801272" y="3773220"/>
            <a:ext cx="1872208" cy="1704040"/>
          </a:xfrm>
          <a:prstGeom prst="roundRect">
            <a:avLst/>
          </a:prstGeom>
          <a:gradFill>
            <a:gsLst>
              <a:gs pos="100000">
                <a:schemeClr val="accent1">
                  <a:shade val="51000"/>
                  <a:satMod val="130000"/>
                </a:schemeClr>
              </a:gs>
              <a:gs pos="99000">
                <a:srgbClr val="7030A0"/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What we do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BD5DF3F-C547-4F0B-AE5E-00F6B43ED921}"/>
              </a:ext>
            </a:extLst>
          </p:cNvPr>
          <p:cNvSpPr/>
          <p:nvPr/>
        </p:nvSpPr>
        <p:spPr>
          <a:xfrm>
            <a:off x="247127" y="3713394"/>
            <a:ext cx="1872208" cy="1704040"/>
          </a:xfrm>
          <a:prstGeom prst="roundRect">
            <a:avLst/>
          </a:prstGeom>
          <a:gradFill>
            <a:gsLst>
              <a:gs pos="100000">
                <a:schemeClr val="accent1">
                  <a:shade val="51000"/>
                  <a:satMod val="130000"/>
                </a:schemeClr>
              </a:gs>
              <a:gs pos="98000">
                <a:srgbClr val="7030A0"/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How we react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817A6F5-4A5E-4CA8-8C38-5169E5180C0D}"/>
              </a:ext>
            </a:extLst>
          </p:cNvPr>
          <p:cNvSpPr/>
          <p:nvPr/>
        </p:nvSpPr>
        <p:spPr>
          <a:xfrm>
            <a:off x="3528377" y="4345047"/>
            <a:ext cx="1872208" cy="1704040"/>
          </a:xfrm>
          <a:prstGeom prst="roundRect">
            <a:avLst/>
          </a:prstGeom>
          <a:gradFill>
            <a:gsLst>
              <a:gs pos="100000">
                <a:schemeClr val="accent1">
                  <a:shade val="51000"/>
                  <a:satMod val="130000"/>
                </a:schemeClr>
              </a:gs>
              <a:gs pos="98000">
                <a:srgbClr val="7030A0"/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What we don’t do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pic>
        <p:nvPicPr>
          <p:cNvPr id="4" name="Graphic 3" descr="Mute speaker with solid fill">
            <a:extLst>
              <a:ext uri="{FF2B5EF4-FFF2-40B4-BE49-F238E27FC236}">
                <a16:creationId xmlns:a16="http://schemas.microsoft.com/office/drawing/2014/main" id="{EE82E868-51F4-450B-AB0D-83786D2FFD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83968" y="1165553"/>
            <a:ext cx="914400" cy="914400"/>
          </a:xfrm>
          <a:prstGeom prst="rect">
            <a:avLst/>
          </a:prstGeom>
        </p:spPr>
      </p:pic>
      <p:pic>
        <p:nvPicPr>
          <p:cNvPr id="10" name="Graphic 9" descr="Volume with solid fill">
            <a:extLst>
              <a:ext uri="{FF2B5EF4-FFF2-40B4-BE49-F238E27FC236}">
                <a16:creationId xmlns:a16="http://schemas.microsoft.com/office/drawing/2014/main" id="{5BDDBBB3-7295-4649-8CF4-C4F1515ABC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7127" y="1891909"/>
            <a:ext cx="914400" cy="914400"/>
          </a:xfrm>
          <a:prstGeom prst="rect">
            <a:avLst/>
          </a:prstGeom>
        </p:spPr>
      </p:pic>
      <p:pic>
        <p:nvPicPr>
          <p:cNvPr id="12" name="Graphic 11" descr="Drama with solid fill">
            <a:extLst>
              <a:ext uri="{FF2B5EF4-FFF2-40B4-BE49-F238E27FC236}">
                <a16:creationId xmlns:a16="http://schemas.microsoft.com/office/drawing/2014/main" id="{384F980D-5A63-49D1-889B-5FB08A64FD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092280" y="1831218"/>
            <a:ext cx="914400" cy="914400"/>
          </a:xfrm>
          <a:prstGeom prst="rect">
            <a:avLst/>
          </a:prstGeom>
        </p:spPr>
      </p:pic>
      <p:pic>
        <p:nvPicPr>
          <p:cNvPr id="15" name="Graphic 14" descr="Run with solid fill">
            <a:extLst>
              <a:ext uri="{FF2B5EF4-FFF2-40B4-BE49-F238E27FC236}">
                <a16:creationId xmlns:a16="http://schemas.microsoft.com/office/drawing/2014/main" id="{E52EE35A-EC94-41C3-8785-9A4EA5536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280176" y="4300561"/>
            <a:ext cx="914400" cy="914400"/>
          </a:xfrm>
          <a:prstGeom prst="rect">
            <a:avLst/>
          </a:prstGeom>
        </p:spPr>
      </p:pic>
      <p:pic>
        <p:nvPicPr>
          <p:cNvPr id="18" name="Graphic 17" descr="No sign with solid fill">
            <a:extLst>
              <a:ext uri="{FF2B5EF4-FFF2-40B4-BE49-F238E27FC236}">
                <a16:creationId xmlns:a16="http://schemas.microsoft.com/office/drawing/2014/main" id="{9DAFAB96-AF9C-49B1-8134-112AC468A16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003103" y="5020060"/>
            <a:ext cx="914400" cy="914400"/>
          </a:xfrm>
          <a:prstGeom prst="rect">
            <a:avLst/>
          </a:prstGeom>
        </p:spPr>
      </p:pic>
      <p:pic>
        <p:nvPicPr>
          <p:cNvPr id="20" name="Graphic 19" descr="Woman Shrugging with solid fill">
            <a:extLst>
              <a:ext uri="{FF2B5EF4-FFF2-40B4-BE49-F238E27FC236}">
                <a16:creationId xmlns:a16="http://schemas.microsoft.com/office/drawing/2014/main" id="{BB9362E4-BFBE-4BF6-8309-374C5366B5E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30209" y="4325840"/>
            <a:ext cx="914400" cy="9144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EDF6A93-DB10-4502-BFFB-6C7360D8263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042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7272">
        <p:fade/>
      </p:transition>
    </mc:Choice>
    <mc:Fallback xmlns="">
      <p:transition spd="med" advTm="472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" grpId="0" animBg="1"/>
      <p:bldP spid="6" grpId="0" animBg="1"/>
      <p:bldP spid="7" grpId="0" animBg="1"/>
      <p:bldP spid="8" grpId="0" animBg="1"/>
      <p:bldP spid="9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888862CB-BD88-4457-A45C-C5689CECB62D}"/>
              </a:ext>
            </a:extLst>
          </p:cNvPr>
          <p:cNvSpPr txBox="1"/>
          <p:nvPr/>
        </p:nvSpPr>
        <p:spPr>
          <a:xfrm>
            <a:off x="2411760" y="155456"/>
            <a:ext cx="4572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dirty="0">
                <a:solidFill>
                  <a:srgbClr val="8DC63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Connect before correct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0EB7A0-1B23-4418-AD5C-1B4622DBCE7A}"/>
              </a:ext>
            </a:extLst>
          </p:cNvPr>
          <p:cNvSpPr txBox="1"/>
          <p:nvPr/>
        </p:nvSpPr>
        <p:spPr>
          <a:xfrm>
            <a:off x="438656" y="968363"/>
            <a:ext cx="2872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Showing empathy- ability to understand and share the feelings and stances of another.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1DC3A1-3DEA-4D4D-92B5-42AF92273BF9}"/>
              </a:ext>
            </a:extLst>
          </p:cNvPr>
          <p:cNvSpPr txBox="1"/>
          <p:nvPr/>
        </p:nvSpPr>
        <p:spPr>
          <a:xfrm>
            <a:off x="3857278" y="1403484"/>
            <a:ext cx="1017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Listening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581D9BE-4E90-4FF8-ADB9-75B198FC2B88}"/>
              </a:ext>
            </a:extLst>
          </p:cNvPr>
          <p:cNvSpPr txBox="1"/>
          <p:nvPr/>
        </p:nvSpPr>
        <p:spPr>
          <a:xfrm>
            <a:off x="6156176" y="1403484"/>
            <a:ext cx="1973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Going at their pace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8D714A-AC7E-4132-9178-B126EBDBAF9E}"/>
              </a:ext>
            </a:extLst>
          </p:cNvPr>
          <p:cNvSpPr txBox="1"/>
          <p:nvPr/>
        </p:nvSpPr>
        <p:spPr>
          <a:xfrm>
            <a:off x="161802" y="3765979"/>
            <a:ext cx="15331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Not rushing</a:t>
            </a:r>
          </a:p>
          <a:p>
            <a:pPr algn="ctr"/>
            <a:r>
              <a:rPr lang="en-GB" dirty="0"/>
              <a:t>To find a quick</a:t>
            </a:r>
          </a:p>
          <a:p>
            <a:pPr algn="ctr"/>
            <a:r>
              <a:rPr lang="en-GB" dirty="0"/>
              <a:t>Fix or solution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9FE4B68-CC63-4D0B-84D8-CE67D0EDF784}"/>
              </a:ext>
            </a:extLst>
          </p:cNvPr>
          <p:cNvSpPr txBox="1"/>
          <p:nvPr/>
        </p:nvSpPr>
        <p:spPr>
          <a:xfrm>
            <a:off x="8172400" y="2780928"/>
            <a:ext cx="856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Being</a:t>
            </a:r>
          </a:p>
          <a:p>
            <a:r>
              <a:rPr lang="en-GB" dirty="0"/>
              <a:t>patient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2B2067D-2E96-4305-B222-76690A717416}"/>
              </a:ext>
            </a:extLst>
          </p:cNvPr>
          <p:cNvSpPr txBox="1"/>
          <p:nvPr/>
        </p:nvSpPr>
        <p:spPr>
          <a:xfrm>
            <a:off x="-1260648" y="4991977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Not</a:t>
            </a:r>
          </a:p>
          <a:p>
            <a:pPr algn="ctr"/>
            <a:r>
              <a:rPr lang="en-GB" dirty="0"/>
              <a:t> interrupting </a:t>
            </a:r>
          </a:p>
          <a:p>
            <a:pPr algn="ctr"/>
            <a:r>
              <a:rPr lang="en-GB" dirty="0"/>
              <a:t>them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B638170-0B0C-4A4E-BBE1-48669508342B}"/>
              </a:ext>
            </a:extLst>
          </p:cNvPr>
          <p:cNvSpPr txBox="1"/>
          <p:nvPr/>
        </p:nvSpPr>
        <p:spPr>
          <a:xfrm>
            <a:off x="5724128" y="5149726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Not judging, blaming</a:t>
            </a:r>
          </a:p>
          <a:p>
            <a:pPr algn="ctr"/>
            <a:r>
              <a:rPr lang="en-GB" dirty="0"/>
              <a:t>or shaming them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A08294C-DE40-42F7-9BAE-68C381173648}"/>
              </a:ext>
            </a:extLst>
          </p:cNvPr>
          <p:cNvSpPr txBox="1"/>
          <p:nvPr/>
        </p:nvSpPr>
        <p:spPr>
          <a:xfrm>
            <a:off x="2286000" y="5239359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Recognising that them talking</a:t>
            </a:r>
          </a:p>
          <a:p>
            <a:pPr algn="ctr"/>
            <a:r>
              <a:rPr lang="en-GB" dirty="0"/>
              <a:t>To you is a big step and shows they have a lot of trust in you</a:t>
            </a:r>
          </a:p>
        </p:txBody>
      </p:sp>
      <p:pic>
        <p:nvPicPr>
          <p:cNvPr id="2050" name="Picture 2" descr="Fred Rogers quote: Anything that&amp;#39;s human is mentionable, and anything that  is mentionable...">
            <a:extLst>
              <a:ext uri="{FF2B5EF4-FFF2-40B4-BE49-F238E27FC236}">
                <a16:creationId xmlns:a16="http://schemas.microsoft.com/office/drawing/2014/main" id="{77D22867-C0AE-489C-A834-491526332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250" y="1970687"/>
            <a:ext cx="5737500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9AC2EE-60E6-46B2-BFD3-FB6D3C2EA136}"/>
              </a:ext>
            </a:extLst>
          </p:cNvPr>
          <p:cNvSpPr txBox="1"/>
          <p:nvPr/>
        </p:nvSpPr>
        <p:spPr>
          <a:xfrm>
            <a:off x="177850" y="2907355"/>
            <a:ext cx="1258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Eye contact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D6A8B4-B6C3-4997-BBED-B7FB9F0231F4}"/>
              </a:ext>
            </a:extLst>
          </p:cNvPr>
          <p:cNvSpPr txBox="1"/>
          <p:nvPr/>
        </p:nvSpPr>
        <p:spPr>
          <a:xfrm>
            <a:off x="7586624" y="3919160"/>
            <a:ext cx="1275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Facial </a:t>
            </a:r>
          </a:p>
          <a:p>
            <a:pPr algn="ctr"/>
            <a:r>
              <a:rPr lang="en-GB" dirty="0"/>
              <a:t>expressions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2569467-A8EB-47BF-B087-BF1371DE53E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534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6128">
        <p:fade/>
      </p:transition>
    </mc:Choice>
    <mc:Fallback xmlns="">
      <p:transition spd="med" advTm="1361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0966781-4DE4-4E71-966E-978296E6F3A8}"/>
              </a:ext>
            </a:extLst>
          </p:cNvPr>
          <p:cNvSpPr/>
          <p:nvPr/>
        </p:nvSpPr>
        <p:spPr>
          <a:xfrm>
            <a:off x="2627784" y="1558690"/>
            <a:ext cx="3672408" cy="2592288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/>
              <a:t>Square Breath Exercise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1DE48B-3490-4DA5-82C9-CAB3111EB1C6}"/>
              </a:ext>
            </a:extLst>
          </p:cNvPr>
          <p:cNvSpPr txBox="1"/>
          <p:nvPr/>
        </p:nvSpPr>
        <p:spPr>
          <a:xfrm>
            <a:off x="683568" y="5229200"/>
            <a:ext cx="17281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Start here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4C30B3C-0862-4233-A224-0A393EF98A57}"/>
              </a:ext>
            </a:extLst>
          </p:cNvPr>
          <p:cNvSpPr/>
          <p:nvPr/>
        </p:nvSpPr>
        <p:spPr>
          <a:xfrm>
            <a:off x="1187624" y="4437112"/>
            <a:ext cx="720080" cy="576064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B5FC08F-D15E-48D1-B377-8A2407326D23}"/>
              </a:ext>
            </a:extLst>
          </p:cNvPr>
          <p:cNvSpPr/>
          <p:nvPr/>
        </p:nvSpPr>
        <p:spPr>
          <a:xfrm>
            <a:off x="1113752" y="692696"/>
            <a:ext cx="720080" cy="576064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A35B1CD-D2E5-42ED-8B03-0ABEF509910C}"/>
              </a:ext>
            </a:extLst>
          </p:cNvPr>
          <p:cNvSpPr/>
          <p:nvPr/>
        </p:nvSpPr>
        <p:spPr>
          <a:xfrm>
            <a:off x="7092280" y="4437112"/>
            <a:ext cx="720080" cy="576064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53D0BDA-A9AC-4B4B-A2FE-B3AFBA64C4C5}"/>
              </a:ext>
            </a:extLst>
          </p:cNvPr>
          <p:cNvSpPr/>
          <p:nvPr/>
        </p:nvSpPr>
        <p:spPr>
          <a:xfrm>
            <a:off x="7092280" y="692696"/>
            <a:ext cx="720080" cy="576064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F05AF84-4A93-4456-AAD1-C333633156CF}"/>
              </a:ext>
            </a:extLst>
          </p:cNvPr>
          <p:cNvSpPr/>
          <p:nvPr/>
        </p:nvSpPr>
        <p:spPr>
          <a:xfrm>
            <a:off x="2627784" y="1558690"/>
            <a:ext cx="3672408" cy="2592288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/>
              <a:t>Square Breath Exercise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03FB2556-C49D-4EB8-AFE5-842C22BACDFF}"/>
              </a:ext>
            </a:extLst>
          </p:cNvPr>
          <p:cNvSpPr/>
          <p:nvPr/>
        </p:nvSpPr>
        <p:spPr>
          <a:xfrm>
            <a:off x="1187624" y="4437112"/>
            <a:ext cx="720080" cy="576064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6261DBC-66A3-4D6B-99A9-86B1EF86D5FB}"/>
              </a:ext>
            </a:extLst>
          </p:cNvPr>
          <p:cNvSpPr/>
          <p:nvPr/>
        </p:nvSpPr>
        <p:spPr>
          <a:xfrm>
            <a:off x="1113752" y="692696"/>
            <a:ext cx="720080" cy="576064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2700EA3-87FB-4EBF-BAE4-747C61B0D1DE}"/>
              </a:ext>
            </a:extLst>
          </p:cNvPr>
          <p:cNvSpPr/>
          <p:nvPr/>
        </p:nvSpPr>
        <p:spPr>
          <a:xfrm>
            <a:off x="7092280" y="4437112"/>
            <a:ext cx="720080" cy="576064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28F3741-5A64-4D15-8728-B2DC07A18AAB}"/>
              </a:ext>
            </a:extLst>
          </p:cNvPr>
          <p:cNvSpPr/>
          <p:nvPr/>
        </p:nvSpPr>
        <p:spPr>
          <a:xfrm>
            <a:off x="7092280" y="692696"/>
            <a:ext cx="720080" cy="576064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AAE7DEE4-9D16-40E7-94D4-9D699739E11A}"/>
              </a:ext>
            </a:extLst>
          </p:cNvPr>
          <p:cNvSpPr/>
          <p:nvPr/>
        </p:nvSpPr>
        <p:spPr>
          <a:xfrm>
            <a:off x="2627784" y="1558690"/>
            <a:ext cx="3672408" cy="2592288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/>
              <a:t>Square Breath Exercise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5DEE591-D0BC-4610-B924-A4B8CFB284E8}"/>
              </a:ext>
            </a:extLst>
          </p:cNvPr>
          <p:cNvSpPr/>
          <p:nvPr/>
        </p:nvSpPr>
        <p:spPr>
          <a:xfrm>
            <a:off x="1187624" y="4437112"/>
            <a:ext cx="720080" cy="576064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3AE7F8AE-8A68-40ED-A85E-8B923BA0428A}"/>
              </a:ext>
            </a:extLst>
          </p:cNvPr>
          <p:cNvSpPr/>
          <p:nvPr/>
        </p:nvSpPr>
        <p:spPr>
          <a:xfrm>
            <a:off x="1113752" y="692696"/>
            <a:ext cx="720080" cy="576064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B95B89C4-0071-4CB3-ABAE-D6B9B8DF47B5}"/>
              </a:ext>
            </a:extLst>
          </p:cNvPr>
          <p:cNvSpPr/>
          <p:nvPr/>
        </p:nvSpPr>
        <p:spPr>
          <a:xfrm>
            <a:off x="7092280" y="4437112"/>
            <a:ext cx="720080" cy="576064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1C40223-36D4-4A86-B4DA-827430AD4B5C}"/>
              </a:ext>
            </a:extLst>
          </p:cNvPr>
          <p:cNvSpPr/>
          <p:nvPr/>
        </p:nvSpPr>
        <p:spPr>
          <a:xfrm>
            <a:off x="7092280" y="692696"/>
            <a:ext cx="720080" cy="576064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2DD8CA61-1570-4278-BD7F-800D730B5DE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108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19"/>
    </mc:Choice>
    <mc:Fallback xmlns="">
      <p:transition spd="slow" advTm="45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-0.00781 -0.5458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2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07407E-6 L 0.65382 0.0002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07407E-6 L -5.55556E-7 0.5460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11111E-6 L -0.64566 1.11111E-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28" grpId="0" animBg="1"/>
      <p:bldP spid="28" grpId="1" animBg="1"/>
      <p:bldP spid="28" grpId="2" animBg="1"/>
      <p:bldP spid="35" grpId="0" animBg="1"/>
      <p:bldP spid="35" grpId="1" animBg="1"/>
      <p:bldP spid="36" grpId="0" animBg="1"/>
      <p:bldP spid="36" grpId="1" animBg="1"/>
      <p:bldP spid="36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32770-1BBC-401B-A225-E9F2941DE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Grounding techniques </a:t>
            </a:r>
          </a:p>
        </p:txBody>
      </p:sp>
      <p:sp>
        <p:nvSpPr>
          <p:cNvPr id="4" name="Rectangle: Rounded Corners 15">
            <a:extLst>
              <a:ext uri="{FF2B5EF4-FFF2-40B4-BE49-F238E27FC236}">
                <a16:creationId xmlns:a16="http://schemas.microsoft.com/office/drawing/2014/main" id="{098EBFE8-8631-4D3E-BBE7-2F1E46E16C38}"/>
              </a:ext>
            </a:extLst>
          </p:cNvPr>
          <p:cNvSpPr/>
          <p:nvPr/>
        </p:nvSpPr>
        <p:spPr>
          <a:xfrm>
            <a:off x="477126" y="1398977"/>
            <a:ext cx="2086214" cy="875302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/>
              <a:t>5</a:t>
            </a:r>
          </a:p>
        </p:txBody>
      </p:sp>
      <p:sp>
        <p:nvSpPr>
          <p:cNvPr id="5" name="Rectangle: Rounded Corners 15">
            <a:extLst>
              <a:ext uri="{FF2B5EF4-FFF2-40B4-BE49-F238E27FC236}">
                <a16:creationId xmlns:a16="http://schemas.microsoft.com/office/drawing/2014/main" id="{BB081F8C-DF56-4323-B5D1-7D3D6C8FA5E1}"/>
              </a:ext>
            </a:extLst>
          </p:cNvPr>
          <p:cNvSpPr/>
          <p:nvPr/>
        </p:nvSpPr>
        <p:spPr>
          <a:xfrm>
            <a:off x="457200" y="3487209"/>
            <a:ext cx="2086214" cy="87530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/>
              <a:t>3</a:t>
            </a:r>
          </a:p>
        </p:txBody>
      </p:sp>
      <p:sp>
        <p:nvSpPr>
          <p:cNvPr id="6" name="Rectangle: Rounded Corners 15">
            <a:extLst>
              <a:ext uri="{FF2B5EF4-FFF2-40B4-BE49-F238E27FC236}">
                <a16:creationId xmlns:a16="http://schemas.microsoft.com/office/drawing/2014/main" id="{6BE49678-64AC-4E6B-92BB-67BC42054FEC}"/>
              </a:ext>
            </a:extLst>
          </p:cNvPr>
          <p:cNvSpPr/>
          <p:nvPr/>
        </p:nvSpPr>
        <p:spPr>
          <a:xfrm>
            <a:off x="457200" y="5575441"/>
            <a:ext cx="2086214" cy="87530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/>
              <a:t>1</a:t>
            </a:r>
          </a:p>
        </p:txBody>
      </p:sp>
      <p:sp>
        <p:nvSpPr>
          <p:cNvPr id="7" name="Rectangle: Rounded Corners 15">
            <a:extLst>
              <a:ext uri="{FF2B5EF4-FFF2-40B4-BE49-F238E27FC236}">
                <a16:creationId xmlns:a16="http://schemas.microsoft.com/office/drawing/2014/main" id="{21439222-D79C-4436-91A8-72FB3BA8B0DD}"/>
              </a:ext>
            </a:extLst>
          </p:cNvPr>
          <p:cNvSpPr/>
          <p:nvPr/>
        </p:nvSpPr>
        <p:spPr>
          <a:xfrm>
            <a:off x="457200" y="2440553"/>
            <a:ext cx="2086214" cy="87530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/>
              <a:t>4</a:t>
            </a:r>
          </a:p>
        </p:txBody>
      </p:sp>
      <p:sp>
        <p:nvSpPr>
          <p:cNvPr id="8" name="Rectangle: Rounded Corners 15">
            <a:extLst>
              <a:ext uri="{FF2B5EF4-FFF2-40B4-BE49-F238E27FC236}">
                <a16:creationId xmlns:a16="http://schemas.microsoft.com/office/drawing/2014/main" id="{6E82F46B-2D64-4162-9041-275BC08E626C}"/>
              </a:ext>
            </a:extLst>
          </p:cNvPr>
          <p:cNvSpPr/>
          <p:nvPr/>
        </p:nvSpPr>
        <p:spPr>
          <a:xfrm>
            <a:off x="442283" y="4495321"/>
            <a:ext cx="2086214" cy="87530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/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2A9D2F-4631-4448-ADBC-AFDF7580CE51}"/>
              </a:ext>
            </a:extLst>
          </p:cNvPr>
          <p:cNvSpPr txBox="1"/>
          <p:nvPr/>
        </p:nvSpPr>
        <p:spPr>
          <a:xfrm>
            <a:off x="3272631" y="1651962"/>
            <a:ext cx="4967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Things that I can see or imagine I can see right now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71B8B8-BE87-4E60-9DA1-3708A955B775}"/>
              </a:ext>
            </a:extLst>
          </p:cNvPr>
          <p:cNvSpPr txBox="1"/>
          <p:nvPr/>
        </p:nvSpPr>
        <p:spPr>
          <a:xfrm>
            <a:off x="3261595" y="2693538"/>
            <a:ext cx="5234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Things that I can hear or imagine  I can hear right now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C6BD9B-C8A2-4607-941F-6FAD6C52350C}"/>
              </a:ext>
            </a:extLst>
          </p:cNvPr>
          <p:cNvSpPr txBox="1"/>
          <p:nvPr/>
        </p:nvSpPr>
        <p:spPr>
          <a:xfrm>
            <a:off x="3435384" y="3740194"/>
            <a:ext cx="5401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Things that I can touch or imagine I can touch right now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5E4FF3-CEA1-449F-BC6A-C2E9962FEF26}"/>
              </a:ext>
            </a:extLst>
          </p:cNvPr>
          <p:cNvSpPr txBox="1"/>
          <p:nvPr/>
        </p:nvSpPr>
        <p:spPr>
          <a:xfrm>
            <a:off x="3558068" y="4748306"/>
            <a:ext cx="5316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Things that I can smell or imagine I can smell right now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34F9CD-664D-491D-8C6D-DE4FC1F49FF0}"/>
              </a:ext>
            </a:extLst>
          </p:cNvPr>
          <p:cNvSpPr txBox="1"/>
          <p:nvPr/>
        </p:nvSpPr>
        <p:spPr>
          <a:xfrm>
            <a:off x="3469664" y="5689926"/>
            <a:ext cx="50266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Slow deep breath. In through the nose, out through</a:t>
            </a:r>
          </a:p>
          <a:p>
            <a:pPr algn="ctr"/>
            <a:r>
              <a:rPr lang="en-GB" dirty="0"/>
              <a:t>the mouth.</a:t>
            </a:r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4A9D16FA-CCF5-426E-A047-F8DAE768317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554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117"/>
    </mc:Choice>
    <mc:Fallback xmlns="">
      <p:transition spd="slow" advTm="121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: Rounded Corners 15">
            <a:extLst>
              <a:ext uri="{FF2B5EF4-FFF2-40B4-BE49-F238E27FC236}">
                <a16:creationId xmlns:a16="http://schemas.microsoft.com/office/drawing/2014/main" id="{50DC9524-78D5-423E-BF47-2C5EAABE6C18}"/>
              </a:ext>
            </a:extLst>
          </p:cNvPr>
          <p:cNvSpPr/>
          <p:nvPr/>
        </p:nvSpPr>
        <p:spPr>
          <a:xfrm>
            <a:off x="2305482" y="2739770"/>
            <a:ext cx="1090423" cy="1139067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  <a:p>
            <a:pPr algn="ctr"/>
            <a:endParaRPr lang="en-GB" dirty="0"/>
          </a:p>
        </p:txBody>
      </p:sp>
      <p:sp>
        <p:nvSpPr>
          <p:cNvPr id="43" name="Rectangle: Rounded Corners 15">
            <a:extLst>
              <a:ext uri="{FF2B5EF4-FFF2-40B4-BE49-F238E27FC236}">
                <a16:creationId xmlns:a16="http://schemas.microsoft.com/office/drawing/2014/main" id="{50DC9524-78D5-423E-BF47-2C5EAABE6C18}"/>
              </a:ext>
            </a:extLst>
          </p:cNvPr>
          <p:cNvSpPr/>
          <p:nvPr/>
        </p:nvSpPr>
        <p:spPr>
          <a:xfrm>
            <a:off x="4503551" y="3965431"/>
            <a:ext cx="1090423" cy="1139067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  <a:p>
            <a:pPr algn="ctr"/>
            <a:endParaRPr lang="en-GB" dirty="0"/>
          </a:p>
        </p:txBody>
      </p:sp>
      <p:sp>
        <p:nvSpPr>
          <p:cNvPr id="41" name="Rectangle: Rounded Corners 15">
            <a:extLst>
              <a:ext uri="{FF2B5EF4-FFF2-40B4-BE49-F238E27FC236}">
                <a16:creationId xmlns:a16="http://schemas.microsoft.com/office/drawing/2014/main" id="{50DC9524-78D5-423E-BF47-2C5EAABE6C18}"/>
              </a:ext>
            </a:extLst>
          </p:cNvPr>
          <p:cNvSpPr/>
          <p:nvPr/>
        </p:nvSpPr>
        <p:spPr>
          <a:xfrm>
            <a:off x="2749120" y="3965431"/>
            <a:ext cx="1090423" cy="113906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  <a:p>
            <a:pPr algn="ctr"/>
            <a:endParaRPr lang="en-GB" dirty="0"/>
          </a:p>
        </p:txBody>
      </p:sp>
      <p:sp>
        <p:nvSpPr>
          <p:cNvPr id="40" name="Rectangle: Rounded Corners 15">
            <a:extLst>
              <a:ext uri="{FF2B5EF4-FFF2-40B4-BE49-F238E27FC236}">
                <a16:creationId xmlns:a16="http://schemas.microsoft.com/office/drawing/2014/main" id="{50DC9524-78D5-423E-BF47-2C5EAABE6C18}"/>
              </a:ext>
            </a:extLst>
          </p:cNvPr>
          <p:cNvSpPr/>
          <p:nvPr/>
        </p:nvSpPr>
        <p:spPr>
          <a:xfrm>
            <a:off x="4919524" y="2746701"/>
            <a:ext cx="1090423" cy="1139067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  <a:p>
            <a:pPr algn="ctr"/>
            <a:endParaRPr lang="en-GB" dirty="0"/>
          </a:p>
        </p:txBody>
      </p:sp>
      <p:sp>
        <p:nvSpPr>
          <p:cNvPr id="39" name="Rectangle: Rounded Corners 10">
            <a:extLst>
              <a:ext uri="{FF2B5EF4-FFF2-40B4-BE49-F238E27FC236}">
                <a16:creationId xmlns:a16="http://schemas.microsoft.com/office/drawing/2014/main" id="{C29DB9C1-0CC5-4770-AB46-1131D27479EA}"/>
              </a:ext>
            </a:extLst>
          </p:cNvPr>
          <p:cNvSpPr/>
          <p:nvPr/>
        </p:nvSpPr>
        <p:spPr>
          <a:xfrm>
            <a:off x="3694895" y="1929471"/>
            <a:ext cx="1090423" cy="1139067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Self sooth box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30014" y="3195778"/>
            <a:ext cx="1489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What is </a:t>
            </a:r>
          </a:p>
          <a:p>
            <a:pPr algn="ctr"/>
            <a:r>
              <a:rPr lang="en-GB" dirty="0"/>
              <a:t>self soothing?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0228FD-2982-4E08-97CF-91562994F261}"/>
              </a:ext>
            </a:extLst>
          </p:cNvPr>
          <p:cNvSpPr txBox="1"/>
          <p:nvPr/>
        </p:nvSpPr>
        <p:spPr>
          <a:xfrm>
            <a:off x="326921" y="2279872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Chewing gum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B5140C-8513-469A-8228-9877E68CD75A}"/>
              </a:ext>
            </a:extLst>
          </p:cNvPr>
          <p:cNvSpPr txBox="1"/>
          <p:nvPr/>
        </p:nvSpPr>
        <p:spPr>
          <a:xfrm>
            <a:off x="1322826" y="2648683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Sweets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276C8C-409D-43EB-AB7A-E5B87FC30A9F}"/>
              </a:ext>
            </a:extLst>
          </p:cNvPr>
          <p:cNvSpPr txBox="1"/>
          <p:nvPr/>
        </p:nvSpPr>
        <p:spPr>
          <a:xfrm>
            <a:off x="1093955" y="3148018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Chocolate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F55700-29C0-4F44-88D5-1AB8058D0C1F}"/>
              </a:ext>
            </a:extLst>
          </p:cNvPr>
          <p:cNvSpPr txBox="1"/>
          <p:nvPr/>
        </p:nvSpPr>
        <p:spPr>
          <a:xfrm>
            <a:off x="1325938" y="3657443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Mints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C8FBAB-179D-4B52-8F88-77342840BAA7}"/>
              </a:ext>
            </a:extLst>
          </p:cNvPr>
          <p:cNvSpPr txBox="1"/>
          <p:nvPr/>
        </p:nvSpPr>
        <p:spPr>
          <a:xfrm>
            <a:off x="163099" y="3386826"/>
            <a:ext cx="1007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Popcorn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108B45-2727-43A1-BD86-6573007F4A8B}"/>
              </a:ext>
            </a:extLst>
          </p:cNvPr>
          <p:cNvSpPr txBox="1"/>
          <p:nvPr/>
        </p:nvSpPr>
        <p:spPr>
          <a:xfrm>
            <a:off x="71676" y="3018015"/>
            <a:ext cx="944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 straw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C67C1F-88B0-42BF-AF12-1C37A4CB06BC}"/>
              </a:ext>
            </a:extLst>
          </p:cNvPr>
          <p:cNvSpPr txBox="1"/>
          <p:nvPr/>
        </p:nvSpPr>
        <p:spPr>
          <a:xfrm>
            <a:off x="2533131" y="2021589"/>
            <a:ext cx="1013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Puzzles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383B09-9DC3-4828-AD09-125D0972FE3A}"/>
              </a:ext>
            </a:extLst>
          </p:cNvPr>
          <p:cNvSpPr txBox="1"/>
          <p:nvPr/>
        </p:nvSpPr>
        <p:spPr>
          <a:xfrm>
            <a:off x="4935292" y="1601063"/>
            <a:ext cx="1234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Favourite </a:t>
            </a:r>
          </a:p>
          <a:p>
            <a:pPr algn="ctr"/>
            <a:r>
              <a:rPr lang="en-GB" dirty="0"/>
              <a:t>photos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A7ECC38-A46F-4B71-9525-F52A5034D8FB}"/>
              </a:ext>
            </a:extLst>
          </p:cNvPr>
          <p:cNvSpPr/>
          <p:nvPr/>
        </p:nvSpPr>
        <p:spPr>
          <a:xfrm>
            <a:off x="2899184" y="1200729"/>
            <a:ext cx="12971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Magazines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B6EAE2D-F581-41BF-A312-FD69AC10C156}"/>
              </a:ext>
            </a:extLst>
          </p:cNvPr>
          <p:cNvSpPr/>
          <p:nvPr/>
        </p:nvSpPr>
        <p:spPr>
          <a:xfrm>
            <a:off x="4398451" y="1233308"/>
            <a:ext cx="840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Books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3045D8D-7EA1-48B4-B526-B379194D7493}"/>
              </a:ext>
            </a:extLst>
          </p:cNvPr>
          <p:cNvSpPr txBox="1"/>
          <p:nvPr/>
        </p:nvSpPr>
        <p:spPr>
          <a:xfrm>
            <a:off x="6188761" y="2568673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Playlists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E209278-BAEB-4444-AAED-94C18B8CC58D}"/>
              </a:ext>
            </a:extLst>
          </p:cNvPr>
          <p:cNvSpPr/>
          <p:nvPr/>
        </p:nvSpPr>
        <p:spPr>
          <a:xfrm>
            <a:off x="6500222" y="3521202"/>
            <a:ext cx="17395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White noise </a:t>
            </a:r>
          </a:p>
          <a:p>
            <a:pPr algn="ctr"/>
            <a:r>
              <a:rPr lang="en-GB" dirty="0"/>
              <a:t>Machines/ fans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B99C0A4-8D5E-4A96-B110-7F172F6F4DB8}"/>
              </a:ext>
            </a:extLst>
          </p:cNvPr>
          <p:cNvSpPr txBox="1"/>
          <p:nvPr/>
        </p:nvSpPr>
        <p:spPr>
          <a:xfrm>
            <a:off x="6590632" y="3083484"/>
            <a:ext cx="2017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Nature/ Weather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C1F8D4-684A-41FE-8365-DB1F28B1A37C}"/>
              </a:ext>
            </a:extLst>
          </p:cNvPr>
          <p:cNvSpPr txBox="1"/>
          <p:nvPr/>
        </p:nvSpPr>
        <p:spPr>
          <a:xfrm>
            <a:off x="5838021" y="4563350"/>
            <a:ext cx="132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Fidget toys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63E1D5-6303-4BD8-A084-2AA3118FFDBB}"/>
              </a:ext>
            </a:extLst>
          </p:cNvPr>
          <p:cNvSpPr txBox="1"/>
          <p:nvPr/>
        </p:nvSpPr>
        <p:spPr>
          <a:xfrm>
            <a:off x="4791742" y="5372758"/>
            <a:ext cx="1798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Fluffy material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D2C86EE-CEB8-44B3-8640-6E8FF7F135F5}"/>
              </a:ext>
            </a:extLst>
          </p:cNvPr>
          <p:cNvSpPr/>
          <p:nvPr/>
        </p:nvSpPr>
        <p:spPr>
          <a:xfrm>
            <a:off x="7089067" y="4807805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Feathers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FAD07D2-1544-40B1-93AC-20AF49A809A8}"/>
              </a:ext>
            </a:extLst>
          </p:cNvPr>
          <p:cNvSpPr/>
          <p:nvPr/>
        </p:nvSpPr>
        <p:spPr>
          <a:xfrm>
            <a:off x="5048762" y="5827987"/>
            <a:ext cx="1236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Playdough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8F1C4DF-536A-4409-A557-6B358D59FF23}"/>
              </a:ext>
            </a:extLst>
          </p:cNvPr>
          <p:cNvSpPr txBox="1"/>
          <p:nvPr/>
        </p:nvSpPr>
        <p:spPr>
          <a:xfrm>
            <a:off x="5976009" y="4992471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Animals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E268D2E-BD5E-438C-BB6E-7B3BD0A0D194}"/>
              </a:ext>
            </a:extLst>
          </p:cNvPr>
          <p:cNvSpPr txBox="1"/>
          <p:nvPr/>
        </p:nvSpPr>
        <p:spPr>
          <a:xfrm>
            <a:off x="1093955" y="4735166"/>
            <a:ext cx="113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Lavender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1DE9BDE-CAEB-4B77-8911-F2AC24877128}"/>
              </a:ext>
            </a:extLst>
          </p:cNvPr>
          <p:cNvSpPr/>
          <p:nvPr/>
        </p:nvSpPr>
        <p:spPr>
          <a:xfrm>
            <a:off x="1720097" y="5102993"/>
            <a:ext cx="11707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Rosemary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314ADFE-F624-47CA-A210-6501273F664E}"/>
              </a:ext>
            </a:extLst>
          </p:cNvPr>
          <p:cNvSpPr/>
          <p:nvPr/>
        </p:nvSpPr>
        <p:spPr>
          <a:xfrm>
            <a:off x="2830488" y="5333965"/>
            <a:ext cx="1212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Camomile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9CCDE91-3491-4162-BDE0-A51BA83954A6}"/>
              </a:ext>
            </a:extLst>
          </p:cNvPr>
          <p:cNvSpPr/>
          <p:nvPr/>
        </p:nvSpPr>
        <p:spPr>
          <a:xfrm>
            <a:off x="2916665" y="5629240"/>
            <a:ext cx="10490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Perfume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C29A93E-6AFD-4849-9ADD-48BD125B648A}"/>
              </a:ext>
            </a:extLst>
          </p:cNvPr>
          <p:cNvSpPr/>
          <p:nvPr/>
        </p:nvSpPr>
        <p:spPr>
          <a:xfrm>
            <a:off x="2973321" y="5946406"/>
            <a:ext cx="920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Orange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D65519E-A51C-4C50-983D-FEC033589146}"/>
              </a:ext>
            </a:extLst>
          </p:cNvPr>
          <p:cNvSpPr/>
          <p:nvPr/>
        </p:nvSpPr>
        <p:spPr>
          <a:xfrm>
            <a:off x="133850" y="5504822"/>
            <a:ext cx="28504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Bed Mist/Spray bottle of </a:t>
            </a:r>
          </a:p>
          <a:p>
            <a:r>
              <a:rPr lang="en-GB" dirty="0"/>
              <a:t>diluted fabric softener  </a:t>
            </a:r>
          </a:p>
        </p:txBody>
      </p:sp>
      <p:pic>
        <p:nvPicPr>
          <p:cNvPr id="42" name="Graphic 6" descr="Eye">
            <a:extLst>
              <a:ext uri="{FF2B5EF4-FFF2-40B4-BE49-F238E27FC236}">
                <a16:creationId xmlns:a16="http://schemas.microsoft.com/office/drawing/2014/main" id="{797D5274-7FE2-425B-89E6-CAC8A2F6D8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87085" y="2068595"/>
            <a:ext cx="914400" cy="914400"/>
          </a:xfrm>
          <a:prstGeom prst="rect">
            <a:avLst/>
          </a:prstGeom>
        </p:spPr>
      </p:pic>
      <p:pic>
        <p:nvPicPr>
          <p:cNvPr id="45" name="Graphic 7" descr="Pizza">
            <a:extLst>
              <a:ext uri="{FF2B5EF4-FFF2-40B4-BE49-F238E27FC236}">
                <a16:creationId xmlns:a16="http://schemas.microsoft.com/office/drawing/2014/main" id="{3A526929-994A-4959-816F-3E1AD5C1CF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431729" y="2909494"/>
            <a:ext cx="914400" cy="914400"/>
          </a:xfrm>
          <a:prstGeom prst="rect">
            <a:avLst/>
          </a:prstGeom>
        </p:spPr>
      </p:pic>
      <p:pic>
        <p:nvPicPr>
          <p:cNvPr id="46" name="Graphic 8" descr="Music notes">
            <a:extLst>
              <a:ext uri="{FF2B5EF4-FFF2-40B4-BE49-F238E27FC236}">
                <a16:creationId xmlns:a16="http://schemas.microsoft.com/office/drawing/2014/main" id="{FB852473-D13F-4FEA-BE9F-5203BC3EEF1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69798" y="2806576"/>
            <a:ext cx="914400" cy="914400"/>
          </a:xfrm>
          <a:prstGeom prst="rect">
            <a:avLst/>
          </a:prstGeom>
        </p:spPr>
      </p:pic>
      <p:pic>
        <p:nvPicPr>
          <p:cNvPr id="47" name="Graphic 9" descr="Flowers in pot">
            <a:extLst>
              <a:ext uri="{FF2B5EF4-FFF2-40B4-BE49-F238E27FC236}">
                <a16:creationId xmlns:a16="http://schemas.microsoft.com/office/drawing/2014/main" id="{005B3064-0391-4831-9FF2-1F54C924025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847540" y="4065271"/>
            <a:ext cx="914400" cy="914400"/>
          </a:xfrm>
          <a:prstGeom prst="rect">
            <a:avLst/>
          </a:prstGeom>
        </p:spPr>
      </p:pic>
      <p:pic>
        <p:nvPicPr>
          <p:cNvPr id="48" name="Graphic 10" descr="Raised hand">
            <a:extLst>
              <a:ext uri="{FF2B5EF4-FFF2-40B4-BE49-F238E27FC236}">
                <a16:creationId xmlns:a16="http://schemas.microsoft.com/office/drawing/2014/main" id="{33816D33-94BE-4CB8-881E-3D529F340DA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611773" y="4078071"/>
            <a:ext cx="914400" cy="9144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72B5034-6AF3-462F-8989-6C8596AD990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010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4027">
        <p:fade/>
      </p:transition>
    </mc:Choice>
    <mc:Fallback xmlns="">
      <p:transition spd="med" advTm="1240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4" grpId="0" animBg="1"/>
      <p:bldP spid="43" grpId="0" animBg="1"/>
      <p:bldP spid="41" grpId="0" animBg="1"/>
      <p:bldP spid="40" grpId="0" animBg="1"/>
      <p:bldP spid="39" grpId="0" animBg="1"/>
      <p:bldP spid="5" grpId="0"/>
      <p:bldP spid="11" grpId="0"/>
      <p:bldP spid="12" grpId="0"/>
      <p:bldP spid="13" grpId="0"/>
      <p:bldP spid="14" grpId="0"/>
      <p:bldP spid="16" grpId="0"/>
      <p:bldP spid="17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3D132-055E-49D3-9274-2560514B2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565" y="1230377"/>
            <a:ext cx="8689048" cy="53648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>
                <a:latin typeface="+mn-lt"/>
              </a:rPr>
              <a:t>Link to our website:-</a:t>
            </a:r>
          </a:p>
          <a:p>
            <a:pPr marL="0" indent="0">
              <a:buNone/>
            </a:pPr>
            <a:r>
              <a:rPr lang="en-GB" dirty="0">
                <a:latin typeface="+mn-lt"/>
                <a:hlinkClick r:id="rId4"/>
              </a:rPr>
              <a:t>https://www.barnardos.org.uk/what-we-do/services/barnardos-st-helens-resilience-service</a:t>
            </a:r>
            <a:r>
              <a:rPr lang="en-GB" dirty="0">
                <a:latin typeface="+mn-lt"/>
              </a:rPr>
              <a:t> </a:t>
            </a:r>
          </a:p>
          <a:p>
            <a:pPr marL="0" indent="0">
              <a:buNone/>
            </a:pPr>
            <a:endParaRPr lang="en-GB" dirty="0">
              <a:latin typeface="+mn-lt"/>
            </a:endParaRPr>
          </a:p>
          <a:p>
            <a:pPr marL="0" indent="0">
              <a:buNone/>
            </a:pPr>
            <a:r>
              <a:rPr lang="en-GB" dirty="0">
                <a:latin typeface="+mn-lt"/>
              </a:rPr>
              <a:t>Email</a:t>
            </a:r>
          </a:p>
          <a:p>
            <a:pPr marL="0" indent="0">
              <a:buNone/>
            </a:pPr>
            <a:r>
              <a:rPr lang="en-GB" dirty="0">
                <a:latin typeface="+mn-lt"/>
                <a:hlinkClick r:id="rId5"/>
              </a:rPr>
              <a:t>Sthresilience@barnardos.org.uk</a:t>
            </a:r>
            <a:endParaRPr lang="en-GB" dirty="0">
              <a:latin typeface="+mn-lt"/>
            </a:endParaRPr>
          </a:p>
          <a:p>
            <a:endParaRPr lang="en-GB" dirty="0"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dirty="0">
                <a:latin typeface="+mn-lt"/>
              </a:rPr>
              <a:t>Telephone</a:t>
            </a:r>
            <a:endParaRPr lang="en-US" altLang="en-US" sz="2800" dirty="0"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+mn-lt"/>
              </a:rPr>
              <a:t>07783 763382 </a:t>
            </a:r>
            <a:endParaRPr lang="en-GB" sz="3200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96CD4A6-D2D3-44EB-897C-4DFE8C6FE4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22972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EBA95CC-7941-4630-9640-B493A2F7DABB}"/>
              </a:ext>
            </a:extLst>
          </p:cNvPr>
          <p:cNvSpPr txBox="1">
            <a:spLocks/>
          </p:cNvSpPr>
          <p:nvPr/>
        </p:nvSpPr>
        <p:spPr>
          <a:xfrm>
            <a:off x="826662" y="113599"/>
            <a:ext cx="66350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8DC63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algn="ctr"/>
            <a:r>
              <a:rPr lang="en-GB" dirty="0"/>
              <a:t>Contact Details</a:t>
            </a:r>
          </a:p>
        </p:txBody>
      </p:sp>
      <p:pic>
        <p:nvPicPr>
          <p:cNvPr id="4" name="Graphic 3" descr="Envelope with solid fill">
            <a:extLst>
              <a:ext uri="{FF2B5EF4-FFF2-40B4-BE49-F238E27FC236}">
                <a16:creationId xmlns:a16="http://schemas.microsoft.com/office/drawing/2014/main" id="{19BAEFB8-041F-4202-B035-03388805FE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91680" y="3284984"/>
            <a:ext cx="914400" cy="914400"/>
          </a:xfrm>
          <a:prstGeom prst="rect">
            <a:avLst/>
          </a:prstGeom>
        </p:spPr>
      </p:pic>
      <p:pic>
        <p:nvPicPr>
          <p:cNvPr id="7" name="Graphic 6" descr="Telephone with solid fill">
            <a:extLst>
              <a:ext uri="{FF2B5EF4-FFF2-40B4-BE49-F238E27FC236}">
                <a16:creationId xmlns:a16="http://schemas.microsoft.com/office/drawing/2014/main" id="{81578A3C-9F9E-4196-A2D1-416BA6100B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411760" y="4858962"/>
            <a:ext cx="914400" cy="914400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D31782DA-59A0-4184-8F03-D1AA25A841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72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64"/>
    </mc:Choice>
    <mc:Fallback xmlns="">
      <p:transition spd="slow" advTm="11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F78F633-BA8D-44CC-A3BF-97DB6E879CC6}"/>
              </a:ext>
            </a:extLst>
          </p:cNvPr>
          <p:cNvSpPr/>
          <p:nvPr/>
        </p:nvSpPr>
        <p:spPr>
          <a:xfrm>
            <a:off x="1989239" y="3212976"/>
            <a:ext cx="4896544" cy="2592288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lnSpc>
                <a:spcPct val="107000"/>
              </a:lnSpc>
              <a:spcAft>
                <a:spcPts val="600"/>
              </a:spcAft>
              <a:buNone/>
            </a:pPr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“Anxiety is </a:t>
            </a:r>
            <a:r>
              <a:rPr lang="en-GB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we feel when we are worried, tense or afraid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– particularly about things that are about to happen, or which we think could happen in the future. Anxiety is a natural human response when we feel that we are under threat. It can be experienced through our thoughts, feelings and physical sensations.” – Mind (2021)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1719F6-52B8-43CB-B73B-3B5CEAB86EF6}"/>
              </a:ext>
            </a:extLst>
          </p:cNvPr>
          <p:cNvSpPr txBox="1"/>
          <p:nvPr/>
        </p:nvSpPr>
        <p:spPr>
          <a:xfrm>
            <a:off x="2151511" y="260648"/>
            <a:ext cx="457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8DC63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 comes to mind when you think of the word Anxiety?</a:t>
            </a: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F710C262-FB08-4EF0-B835-0161F07CEF9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047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64"/>
    </mc:Choice>
    <mc:Fallback xmlns="">
      <p:transition spd="slow" advTm="42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A1D2788B-6387-4C95-BD19-5B903A44E1A8}"/>
              </a:ext>
            </a:extLst>
          </p:cNvPr>
          <p:cNvSpPr/>
          <p:nvPr/>
        </p:nvSpPr>
        <p:spPr>
          <a:xfrm>
            <a:off x="7305329" y="3442459"/>
            <a:ext cx="1282256" cy="1545304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FC278CE2-73DD-411D-BB36-FCC17DF30422}"/>
              </a:ext>
            </a:extLst>
          </p:cNvPr>
          <p:cNvSpPr/>
          <p:nvPr/>
        </p:nvSpPr>
        <p:spPr>
          <a:xfrm>
            <a:off x="2006724" y="4406310"/>
            <a:ext cx="1282256" cy="154530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D4464C26-CFA9-4260-AB1C-BFB29B1E5A4E}"/>
              </a:ext>
            </a:extLst>
          </p:cNvPr>
          <p:cNvSpPr/>
          <p:nvPr/>
        </p:nvSpPr>
        <p:spPr>
          <a:xfrm>
            <a:off x="478814" y="3505769"/>
            <a:ext cx="1282256" cy="1545304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45EE2358-05EA-4F59-A8FA-049593A22183}"/>
              </a:ext>
            </a:extLst>
          </p:cNvPr>
          <p:cNvSpPr/>
          <p:nvPr/>
        </p:nvSpPr>
        <p:spPr>
          <a:xfrm>
            <a:off x="7157250" y="1665599"/>
            <a:ext cx="1282256" cy="154530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BFFCFEFF-6761-463D-BD8C-757663E5D1C6}"/>
              </a:ext>
            </a:extLst>
          </p:cNvPr>
          <p:cNvSpPr/>
          <p:nvPr/>
        </p:nvSpPr>
        <p:spPr>
          <a:xfrm>
            <a:off x="2091724" y="412595"/>
            <a:ext cx="1282256" cy="1545304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3D26B150-9324-48FA-8F8E-809413269379}"/>
              </a:ext>
            </a:extLst>
          </p:cNvPr>
          <p:cNvSpPr/>
          <p:nvPr/>
        </p:nvSpPr>
        <p:spPr>
          <a:xfrm>
            <a:off x="482881" y="1784814"/>
            <a:ext cx="1282256" cy="154530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BF61DFC-8EDC-41BD-8E9C-9D808E14B4F3}"/>
              </a:ext>
            </a:extLst>
          </p:cNvPr>
          <p:cNvSpPr/>
          <p:nvPr/>
        </p:nvSpPr>
        <p:spPr>
          <a:xfrm>
            <a:off x="3948447" y="4455590"/>
            <a:ext cx="1282256" cy="1545304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067A3A73-F3FD-4167-8D50-11A7A084A20A}"/>
              </a:ext>
            </a:extLst>
          </p:cNvPr>
          <p:cNvSpPr/>
          <p:nvPr/>
        </p:nvSpPr>
        <p:spPr>
          <a:xfrm>
            <a:off x="5657031" y="4486961"/>
            <a:ext cx="1282256" cy="154530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6D774158-BA75-4F0F-A1F5-2A55C1018F54}"/>
              </a:ext>
            </a:extLst>
          </p:cNvPr>
          <p:cNvSpPr/>
          <p:nvPr/>
        </p:nvSpPr>
        <p:spPr>
          <a:xfrm>
            <a:off x="5459480" y="486447"/>
            <a:ext cx="1282256" cy="1545304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264C5240-FCF5-4F2D-A383-C23492DF454C}"/>
              </a:ext>
            </a:extLst>
          </p:cNvPr>
          <p:cNvSpPr/>
          <p:nvPr/>
        </p:nvSpPr>
        <p:spPr>
          <a:xfrm>
            <a:off x="3700568" y="439233"/>
            <a:ext cx="1282256" cy="154530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9B2596D-3229-4BFB-AE9C-BA8145A81C5F}"/>
              </a:ext>
            </a:extLst>
          </p:cNvPr>
          <p:cNvSpPr txBox="1">
            <a:spLocks/>
          </p:cNvSpPr>
          <p:nvPr/>
        </p:nvSpPr>
        <p:spPr>
          <a:xfrm>
            <a:off x="144821" y="27553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8DC63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algn="ctr"/>
            <a:r>
              <a:rPr lang="en-GB" dirty="0"/>
              <a:t>Examples of </a:t>
            </a:r>
          </a:p>
          <a:p>
            <a:pPr algn="ctr"/>
            <a:r>
              <a:rPr lang="en-GB" dirty="0"/>
              <a:t>Stresses, worries</a:t>
            </a:r>
          </a:p>
          <a:p>
            <a:pPr algn="ctr"/>
            <a:r>
              <a:rPr lang="en-GB" dirty="0"/>
              <a:t>and anxious feelings</a:t>
            </a:r>
            <a:br>
              <a:rPr lang="en-GB" dirty="0"/>
            </a:b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ABF924-200D-42C4-AB17-322CC8B58413}"/>
              </a:ext>
            </a:extLst>
          </p:cNvPr>
          <p:cNvSpPr txBox="1"/>
          <p:nvPr/>
        </p:nvSpPr>
        <p:spPr>
          <a:xfrm>
            <a:off x="719542" y="1971101"/>
            <a:ext cx="686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Work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A8DBD5-087F-4426-9E22-444603A24D0E}"/>
              </a:ext>
            </a:extLst>
          </p:cNvPr>
          <p:cNvSpPr txBox="1"/>
          <p:nvPr/>
        </p:nvSpPr>
        <p:spPr>
          <a:xfrm>
            <a:off x="2365537" y="463383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School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361AFC-4EDE-459F-9956-F499B6DBA026}"/>
              </a:ext>
            </a:extLst>
          </p:cNvPr>
          <p:cNvSpPr txBox="1"/>
          <p:nvPr/>
        </p:nvSpPr>
        <p:spPr>
          <a:xfrm>
            <a:off x="7447114" y="1716751"/>
            <a:ext cx="776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Exams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A089BC-6950-4DA7-B019-EDE642F950E3}"/>
              </a:ext>
            </a:extLst>
          </p:cNvPr>
          <p:cNvSpPr txBox="1"/>
          <p:nvPr/>
        </p:nvSpPr>
        <p:spPr>
          <a:xfrm>
            <a:off x="5828585" y="4695786"/>
            <a:ext cx="872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Friends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F5FDC7-D980-4586-A006-B481757CA3AB}"/>
              </a:ext>
            </a:extLst>
          </p:cNvPr>
          <p:cNvSpPr txBox="1"/>
          <p:nvPr/>
        </p:nvSpPr>
        <p:spPr>
          <a:xfrm>
            <a:off x="396410" y="3623338"/>
            <a:ext cx="1430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Relationships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48AC12-CC2C-49A3-AA9E-A0A97E377978}"/>
              </a:ext>
            </a:extLst>
          </p:cNvPr>
          <p:cNvSpPr txBox="1"/>
          <p:nvPr/>
        </p:nvSpPr>
        <p:spPr>
          <a:xfrm>
            <a:off x="7618058" y="3585827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Health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BAB11C-957D-4DC7-9084-1B92F57CC0CA}"/>
              </a:ext>
            </a:extLst>
          </p:cNvPr>
          <p:cNvSpPr txBox="1"/>
          <p:nvPr/>
        </p:nvSpPr>
        <p:spPr>
          <a:xfrm>
            <a:off x="5565324" y="600881"/>
            <a:ext cx="843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Money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07519B-77EC-4133-A021-E07353C82201}"/>
              </a:ext>
            </a:extLst>
          </p:cNvPr>
          <p:cNvSpPr txBox="1"/>
          <p:nvPr/>
        </p:nvSpPr>
        <p:spPr>
          <a:xfrm>
            <a:off x="2006724" y="4618431"/>
            <a:ext cx="1170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The future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02CD98-1D8E-451F-B78C-53A62394CA19}"/>
              </a:ext>
            </a:extLst>
          </p:cNvPr>
          <p:cNvSpPr txBox="1"/>
          <p:nvPr/>
        </p:nvSpPr>
        <p:spPr>
          <a:xfrm>
            <a:off x="3620111" y="449885"/>
            <a:ext cx="124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Multi </a:t>
            </a:r>
          </a:p>
          <a:p>
            <a:pPr algn="ctr"/>
            <a:r>
              <a:rPr lang="en-GB" dirty="0"/>
              <a:t>tasking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8C2C57-6091-45C9-AA2A-658733010123}"/>
              </a:ext>
            </a:extLst>
          </p:cNvPr>
          <p:cNvSpPr txBox="1"/>
          <p:nvPr/>
        </p:nvSpPr>
        <p:spPr>
          <a:xfrm>
            <a:off x="4259621" y="4557782"/>
            <a:ext cx="8723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Family</a:t>
            </a:r>
          </a:p>
        </p:txBody>
      </p:sp>
      <p:pic>
        <p:nvPicPr>
          <p:cNvPr id="17" name="Graphic 16" descr="Remote work with solid fill">
            <a:extLst>
              <a:ext uri="{FF2B5EF4-FFF2-40B4-BE49-F238E27FC236}">
                <a16:creationId xmlns:a16="http://schemas.microsoft.com/office/drawing/2014/main" id="{114EBCB1-B700-4883-AEB1-5F9582D7B6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7444" y="2240016"/>
            <a:ext cx="914400" cy="914400"/>
          </a:xfrm>
          <a:prstGeom prst="rect">
            <a:avLst/>
          </a:prstGeom>
        </p:spPr>
      </p:pic>
      <p:pic>
        <p:nvPicPr>
          <p:cNvPr id="19" name="Graphic 18" descr="Spinning Plates with solid fill">
            <a:extLst>
              <a:ext uri="{FF2B5EF4-FFF2-40B4-BE49-F238E27FC236}">
                <a16:creationId xmlns:a16="http://schemas.microsoft.com/office/drawing/2014/main" id="{6E6F756C-9F04-43B1-93E4-5B5578F73F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95967" y="1030810"/>
            <a:ext cx="914400" cy="914400"/>
          </a:xfrm>
          <a:prstGeom prst="rect">
            <a:avLst/>
          </a:prstGeom>
        </p:spPr>
      </p:pic>
      <p:pic>
        <p:nvPicPr>
          <p:cNvPr id="21" name="Graphic 20" descr="Books with solid fill">
            <a:extLst>
              <a:ext uri="{FF2B5EF4-FFF2-40B4-BE49-F238E27FC236}">
                <a16:creationId xmlns:a16="http://schemas.microsoft.com/office/drawing/2014/main" id="{88F145DC-6B7C-4220-BF1C-09B0FEBD1F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318218" y="2127686"/>
            <a:ext cx="914400" cy="914400"/>
          </a:xfrm>
          <a:prstGeom prst="rect">
            <a:avLst/>
          </a:prstGeom>
        </p:spPr>
      </p:pic>
      <p:pic>
        <p:nvPicPr>
          <p:cNvPr id="23" name="Graphic 22" descr="Money outline">
            <a:extLst>
              <a:ext uri="{FF2B5EF4-FFF2-40B4-BE49-F238E27FC236}">
                <a16:creationId xmlns:a16="http://schemas.microsoft.com/office/drawing/2014/main" id="{33A3C944-21AB-486C-9B65-F12CF2BA12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565324" y="933862"/>
            <a:ext cx="914400" cy="914400"/>
          </a:xfrm>
          <a:prstGeom prst="rect">
            <a:avLst/>
          </a:prstGeom>
        </p:spPr>
      </p:pic>
      <p:pic>
        <p:nvPicPr>
          <p:cNvPr id="25" name="Graphic 24" descr="Classroom with solid fill">
            <a:extLst>
              <a:ext uri="{FF2B5EF4-FFF2-40B4-BE49-F238E27FC236}">
                <a16:creationId xmlns:a16="http://schemas.microsoft.com/office/drawing/2014/main" id="{DD2A59E1-7EBE-4BC1-8D9A-5FCD7128E6D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286039" y="815849"/>
            <a:ext cx="914400" cy="914400"/>
          </a:xfrm>
          <a:prstGeom prst="rect">
            <a:avLst/>
          </a:prstGeom>
        </p:spPr>
      </p:pic>
      <p:pic>
        <p:nvPicPr>
          <p:cNvPr id="27" name="Graphic 26" descr="Medical with solid fill">
            <a:extLst>
              <a:ext uri="{FF2B5EF4-FFF2-40B4-BE49-F238E27FC236}">
                <a16:creationId xmlns:a16="http://schemas.microsoft.com/office/drawing/2014/main" id="{E054F9D2-D861-414A-A331-D0C6600FB9D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564174" y="3974338"/>
            <a:ext cx="914400" cy="914400"/>
          </a:xfrm>
          <a:prstGeom prst="rect">
            <a:avLst/>
          </a:prstGeom>
        </p:spPr>
      </p:pic>
      <p:pic>
        <p:nvPicPr>
          <p:cNvPr id="29" name="Graphic 28" descr="Future with solid fill">
            <a:extLst>
              <a:ext uri="{FF2B5EF4-FFF2-40B4-BE49-F238E27FC236}">
                <a16:creationId xmlns:a16="http://schemas.microsoft.com/office/drawing/2014/main" id="{B4B35126-D8D5-4148-98EF-847C97420E2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152176" y="4980747"/>
            <a:ext cx="914400" cy="914400"/>
          </a:xfrm>
          <a:prstGeom prst="rect">
            <a:avLst/>
          </a:prstGeom>
        </p:spPr>
      </p:pic>
      <p:pic>
        <p:nvPicPr>
          <p:cNvPr id="31" name="Graphic 30" descr="Children with solid fill">
            <a:extLst>
              <a:ext uri="{FF2B5EF4-FFF2-40B4-BE49-F238E27FC236}">
                <a16:creationId xmlns:a16="http://schemas.microsoft.com/office/drawing/2014/main" id="{FCB3AF07-84E7-4E85-A7E7-AEBBBB70E78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838705" y="4944161"/>
            <a:ext cx="914400" cy="914400"/>
          </a:xfrm>
          <a:prstGeom prst="rect">
            <a:avLst/>
          </a:prstGeom>
        </p:spPr>
      </p:pic>
      <p:pic>
        <p:nvPicPr>
          <p:cNvPr id="33" name="Graphic 32" descr="Social network outline">
            <a:extLst>
              <a:ext uri="{FF2B5EF4-FFF2-40B4-BE49-F238E27FC236}">
                <a16:creationId xmlns:a16="http://schemas.microsoft.com/office/drawing/2014/main" id="{ACDC735F-BC42-4752-9D59-8192D7D3B68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32766" y="4049995"/>
            <a:ext cx="914400" cy="914400"/>
          </a:xfrm>
          <a:prstGeom prst="rect">
            <a:avLst/>
          </a:prstGeom>
        </p:spPr>
      </p:pic>
      <p:pic>
        <p:nvPicPr>
          <p:cNvPr id="35" name="Graphic 34" descr="Connections outline">
            <a:extLst>
              <a:ext uri="{FF2B5EF4-FFF2-40B4-BE49-F238E27FC236}">
                <a16:creationId xmlns:a16="http://schemas.microsoft.com/office/drawing/2014/main" id="{9FCCEDF3-7C01-4D3F-B8C3-08009A5BA37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4217576" y="4912790"/>
            <a:ext cx="914400" cy="914400"/>
          </a:xfrm>
          <a:prstGeom prst="rect">
            <a:avLst/>
          </a:prstGeom>
        </p:spPr>
      </p:pic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D60D051B-31C3-4F11-9073-93192C9CD91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301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236"/>
    </mc:Choice>
    <mc:Fallback xmlns="">
      <p:transition spd="slow" advTm="49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55" grpId="0" animBg="1"/>
      <p:bldP spid="54" grpId="0" animBg="1"/>
      <p:bldP spid="53" grpId="0" animBg="1"/>
      <p:bldP spid="52" grpId="0" animBg="1"/>
      <p:bldP spid="47" grpId="0" animBg="1"/>
      <p:bldP spid="37" grpId="0" animBg="1"/>
      <p:bldP spid="38" grpId="0" animBg="1"/>
      <p:bldP spid="39" grpId="0" animBg="1"/>
      <p:bldP spid="42" grpId="0" animBg="1"/>
      <p:bldP spid="43" grpId="0" animBg="1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B93DBBDF-35CE-4CE2-B50A-F7789DF21C2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919" y="1772268"/>
            <a:ext cx="1833397" cy="326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2580A7-AA96-4E1B-85E0-6D5DF91C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35982"/>
            <a:ext cx="78867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What might happen to someone's body when they feel anxious? 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B6B357F1-7C47-46B3-92A1-BB27C29F6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341" y="1904606"/>
            <a:ext cx="302895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Graphic 5" descr="Brain">
            <a:extLst>
              <a:ext uri="{FF2B5EF4-FFF2-40B4-BE49-F238E27FC236}">
                <a16:creationId xmlns:a16="http://schemas.microsoft.com/office/drawing/2014/main" id="{4DE3F553-A89F-4085-8F26-D56A44F1725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208409" y="1907571"/>
            <a:ext cx="540000" cy="540000"/>
          </a:xfrm>
          <a:prstGeom prst="rect">
            <a:avLst/>
          </a:prstGeom>
        </p:spPr>
      </p:pic>
      <p:pic>
        <p:nvPicPr>
          <p:cNvPr id="8" name="Graphic 7" descr="Heart">
            <a:extLst>
              <a:ext uri="{FF2B5EF4-FFF2-40B4-BE49-F238E27FC236}">
                <a16:creationId xmlns:a16="http://schemas.microsoft.com/office/drawing/2014/main" id="{D2E876C2-FB22-4363-BA56-97224BECAB3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489836" y="2663599"/>
            <a:ext cx="297000" cy="297000"/>
          </a:xfrm>
          <a:prstGeom prst="rect">
            <a:avLst/>
          </a:prstGeom>
        </p:spPr>
      </p:pic>
      <p:pic>
        <p:nvPicPr>
          <p:cNvPr id="9" name="Graphic 9" descr="Lungs">
            <a:extLst>
              <a:ext uri="{FF2B5EF4-FFF2-40B4-BE49-F238E27FC236}">
                <a16:creationId xmlns:a16="http://schemas.microsoft.com/office/drawing/2014/main" id="{BEE20309-C7F8-4699-B28A-D61826BB20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298993" y="2812099"/>
            <a:ext cx="381686" cy="432000"/>
          </a:xfrm>
          <a:prstGeom prst="rect">
            <a:avLst/>
          </a:prstGeom>
        </p:spPr>
      </p:pic>
      <p:pic>
        <p:nvPicPr>
          <p:cNvPr id="10" name="Graphic 11" descr="Stomach">
            <a:extLst>
              <a:ext uri="{FF2B5EF4-FFF2-40B4-BE49-F238E27FC236}">
                <a16:creationId xmlns:a16="http://schemas.microsoft.com/office/drawing/2014/main" id="{9515C657-6653-4405-A6D8-596E16299C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289409" y="3133837"/>
            <a:ext cx="432000" cy="432000"/>
          </a:xfrm>
          <a:prstGeom prst="rect">
            <a:avLst/>
          </a:prstGeom>
        </p:spPr>
      </p:pic>
      <p:pic>
        <p:nvPicPr>
          <p:cNvPr id="11" name="Graphic 10" descr="Kidneys">
            <a:extLst>
              <a:ext uri="{FF2B5EF4-FFF2-40B4-BE49-F238E27FC236}">
                <a16:creationId xmlns:a16="http://schemas.microsoft.com/office/drawing/2014/main" id="{B9255480-9615-48CB-85B9-3BAECE5F7A0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262409" y="3467904"/>
            <a:ext cx="486000" cy="486000"/>
          </a:xfrm>
          <a:prstGeom prst="rect">
            <a:avLst/>
          </a:prstGeom>
        </p:spPr>
      </p:pic>
      <p:pic>
        <p:nvPicPr>
          <p:cNvPr id="12" name="Graphic 16" descr="Brain">
            <a:extLst>
              <a:ext uri="{FF2B5EF4-FFF2-40B4-BE49-F238E27FC236}">
                <a16:creationId xmlns:a16="http://schemas.microsoft.com/office/drawing/2014/main" id="{4EC4EECB-9752-43AC-9FCE-AC16A6FD5D6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4817129" y="2067321"/>
            <a:ext cx="540000" cy="540000"/>
          </a:xfrm>
          <a:prstGeom prst="rect">
            <a:avLst/>
          </a:prstGeom>
        </p:spPr>
      </p:pic>
      <p:pic>
        <p:nvPicPr>
          <p:cNvPr id="13" name="Graphic 29" descr="Heart">
            <a:extLst>
              <a:ext uri="{FF2B5EF4-FFF2-40B4-BE49-F238E27FC236}">
                <a16:creationId xmlns:a16="http://schemas.microsoft.com/office/drawing/2014/main" id="{24085DB2-F608-4B82-B597-603BD11D1CE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719032" y="2713286"/>
            <a:ext cx="270000" cy="270000"/>
          </a:xfrm>
          <a:prstGeom prst="rect">
            <a:avLst/>
          </a:prstGeom>
        </p:spPr>
      </p:pic>
      <p:pic>
        <p:nvPicPr>
          <p:cNvPr id="14" name="Graphic 30" descr="Lungs">
            <a:extLst>
              <a:ext uri="{FF2B5EF4-FFF2-40B4-BE49-F238E27FC236}">
                <a16:creationId xmlns:a16="http://schemas.microsoft.com/office/drawing/2014/main" id="{094B1F29-94A5-4D80-9872-E9E676DADB7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977890" y="2856386"/>
            <a:ext cx="262410" cy="297000"/>
          </a:xfrm>
          <a:prstGeom prst="rect">
            <a:avLst/>
          </a:prstGeom>
        </p:spPr>
      </p:pic>
      <p:pic>
        <p:nvPicPr>
          <p:cNvPr id="15" name="Graphic 31" descr="Stomach">
            <a:extLst>
              <a:ext uri="{FF2B5EF4-FFF2-40B4-BE49-F238E27FC236}">
                <a16:creationId xmlns:a16="http://schemas.microsoft.com/office/drawing/2014/main" id="{39B6C176-383E-4DB7-BFC3-E2E854F335B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156257" y="3033644"/>
            <a:ext cx="270000" cy="270000"/>
          </a:xfrm>
          <a:prstGeom prst="rect">
            <a:avLst/>
          </a:prstGeom>
        </p:spPr>
      </p:pic>
      <p:pic>
        <p:nvPicPr>
          <p:cNvPr id="16" name="Graphic 32" descr="Kidneys">
            <a:extLst>
              <a:ext uri="{FF2B5EF4-FFF2-40B4-BE49-F238E27FC236}">
                <a16:creationId xmlns:a16="http://schemas.microsoft.com/office/drawing/2014/main" id="{C561AFBA-CC94-4EA3-BCFD-4048F527CEA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977890" y="3228477"/>
            <a:ext cx="351000" cy="351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AD7D26D-3391-45BC-B734-3D7071B116CD}"/>
              </a:ext>
            </a:extLst>
          </p:cNvPr>
          <p:cNvSpPr txBox="1"/>
          <p:nvPr/>
        </p:nvSpPr>
        <p:spPr>
          <a:xfrm>
            <a:off x="-72962" y="2007410"/>
            <a:ext cx="24879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</a:rPr>
              <a:t>Our eyes might dilate,</a:t>
            </a:r>
          </a:p>
          <a:p>
            <a:pPr algn="ctr"/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</a:rPr>
              <a:t> this makes our</a:t>
            </a:r>
          </a:p>
          <a:p>
            <a:pPr algn="ctr"/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</a:rPr>
              <a:t> vision blurry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5ABFBE-8AFD-4D10-8A0B-07E011625D52}"/>
              </a:ext>
            </a:extLst>
          </p:cNvPr>
          <p:cNvSpPr txBox="1"/>
          <p:nvPr/>
        </p:nvSpPr>
        <p:spPr>
          <a:xfrm>
            <a:off x="-101178" y="3152682"/>
            <a:ext cx="263046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</a:rPr>
              <a:t>Our body makes more</a:t>
            </a:r>
          </a:p>
          <a:p>
            <a:pPr algn="ctr"/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</a:rPr>
              <a:t>energy which can make</a:t>
            </a:r>
          </a:p>
          <a:p>
            <a:pPr algn="ctr"/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</a:rPr>
              <a:t> us feel dizzy or</a:t>
            </a:r>
          </a:p>
          <a:p>
            <a:pPr algn="ctr"/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</a:rPr>
              <a:t> light headed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F63B6F-B368-4752-8969-90F1475805FA}"/>
              </a:ext>
            </a:extLst>
          </p:cNvPr>
          <p:cNvSpPr txBox="1"/>
          <p:nvPr/>
        </p:nvSpPr>
        <p:spPr>
          <a:xfrm>
            <a:off x="-40708" y="4839872"/>
            <a:ext cx="277325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</a:rPr>
              <a:t>Our heart and lungs </a:t>
            </a:r>
          </a:p>
          <a:p>
            <a:pPr algn="ctr"/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</a:rPr>
              <a:t> work quicker to provide </a:t>
            </a:r>
          </a:p>
          <a:p>
            <a:pPr algn="ctr"/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</a:rPr>
              <a:t>our muscles  with </a:t>
            </a:r>
          </a:p>
          <a:p>
            <a:pPr algn="ctr"/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</a:rPr>
              <a:t>blood and oxygen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E933FB-F451-4B3F-A586-4094203F3924}"/>
              </a:ext>
            </a:extLst>
          </p:cNvPr>
          <p:cNvSpPr txBox="1"/>
          <p:nvPr/>
        </p:nvSpPr>
        <p:spPr>
          <a:xfrm>
            <a:off x="5357129" y="5493192"/>
            <a:ext cx="19944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</a:rPr>
              <a:t>Our mouth stops </a:t>
            </a:r>
          </a:p>
          <a:p>
            <a:pPr algn="ctr"/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</a:rPr>
              <a:t>producing saliva </a:t>
            </a:r>
          </a:p>
          <a:p>
            <a:pPr algn="ctr"/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</a:rPr>
              <a:t>to save energy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551CA84-EB9F-4D54-B9DD-A03C990DC94E}"/>
              </a:ext>
            </a:extLst>
          </p:cNvPr>
          <p:cNvSpPr txBox="1"/>
          <p:nvPr/>
        </p:nvSpPr>
        <p:spPr>
          <a:xfrm>
            <a:off x="5941464" y="2079985"/>
            <a:ext cx="322216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</a:rPr>
              <a:t>Our digestive system</a:t>
            </a:r>
          </a:p>
          <a:p>
            <a:pPr algn="ctr"/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</a:rPr>
              <a:t>may briefly stop to save</a:t>
            </a:r>
          </a:p>
          <a:p>
            <a:pPr algn="ctr"/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</a:rPr>
              <a:t>energy, this can make us feel</a:t>
            </a:r>
          </a:p>
          <a:p>
            <a:pPr algn="ctr"/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</a:rPr>
              <a:t>like we have butterflies </a:t>
            </a:r>
          </a:p>
          <a:p>
            <a:pPr algn="ctr"/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</a:rPr>
              <a:t>in our stomach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7971033-30F2-49DD-BC4C-FCFA123E4465}"/>
              </a:ext>
            </a:extLst>
          </p:cNvPr>
          <p:cNvSpPr txBox="1"/>
          <p:nvPr/>
        </p:nvSpPr>
        <p:spPr>
          <a:xfrm>
            <a:off x="6547532" y="4076012"/>
            <a:ext cx="27927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</a:rPr>
              <a:t>Our kidney produces </a:t>
            </a:r>
          </a:p>
          <a:p>
            <a:pPr algn="ctr"/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</a:rPr>
              <a:t>energy  and adrenaline.  </a:t>
            </a:r>
          </a:p>
          <a:p>
            <a:pPr algn="ctr"/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</a:rPr>
              <a:t>this may make </a:t>
            </a:r>
          </a:p>
          <a:p>
            <a:pPr algn="ctr"/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</a:rPr>
              <a:t>our hands shake </a:t>
            </a:r>
          </a:p>
          <a:p>
            <a:pPr algn="ctr"/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</a:rPr>
              <a:t>or foot tap.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6215468-C429-46EB-B5F3-D6A9DC68AEEC}"/>
              </a:ext>
            </a:extLst>
          </p:cNvPr>
          <p:cNvSpPr txBox="1"/>
          <p:nvPr/>
        </p:nvSpPr>
        <p:spPr>
          <a:xfrm>
            <a:off x="2069832" y="5753812"/>
            <a:ext cx="34992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</a:rPr>
              <a:t>Our liver creates energy by</a:t>
            </a:r>
          </a:p>
          <a:p>
            <a:pPr algn="ctr"/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</a:rPr>
              <a:t>releasing sugar, this can give us</a:t>
            </a:r>
          </a:p>
          <a:p>
            <a:pPr algn="ctr"/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</a:rPr>
              <a:t>a feeling of heartburn</a:t>
            </a:r>
          </a:p>
        </p:txBody>
      </p:sp>
      <p:pic>
        <p:nvPicPr>
          <p:cNvPr id="24" name="Graphic 7" descr="Heart">
            <a:extLst>
              <a:ext uri="{FF2B5EF4-FFF2-40B4-BE49-F238E27FC236}">
                <a16:creationId xmlns:a16="http://schemas.microsoft.com/office/drawing/2014/main" id="{3C2F28D9-8135-41F9-B08E-C79E984E61D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87129" y="2713286"/>
            <a:ext cx="297000" cy="297000"/>
          </a:xfrm>
          <a:prstGeom prst="rect">
            <a:avLst/>
          </a:prstGeom>
        </p:spPr>
      </p:pic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17C2A412-3754-4EA5-AE15-7B69EE7C2A2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870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103"/>
    </mc:Choice>
    <mc:Fallback xmlns="">
      <p:transition spd="slow" advTm="75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2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Rectangle 291">
            <a:extLst>
              <a:ext uri="{FF2B5EF4-FFF2-40B4-BE49-F238E27FC236}">
                <a16:creationId xmlns:a16="http://schemas.microsoft.com/office/drawing/2014/main" id="{E1B844AA-EE19-47AB-8D0A-AAF4D239720A}"/>
              </a:ext>
            </a:extLst>
          </p:cNvPr>
          <p:cNvSpPr/>
          <p:nvPr/>
        </p:nvSpPr>
        <p:spPr>
          <a:xfrm rot="6714871">
            <a:off x="2690167" y="3289338"/>
            <a:ext cx="603016" cy="13264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1" name="Rectangle 290">
            <a:extLst>
              <a:ext uri="{FF2B5EF4-FFF2-40B4-BE49-F238E27FC236}">
                <a16:creationId xmlns:a16="http://schemas.microsoft.com/office/drawing/2014/main" id="{611AAEB6-BAE3-4CC1-BD4A-77E540C1C420}"/>
              </a:ext>
            </a:extLst>
          </p:cNvPr>
          <p:cNvSpPr/>
          <p:nvPr/>
        </p:nvSpPr>
        <p:spPr>
          <a:xfrm rot="19112093">
            <a:off x="2981997" y="2973051"/>
            <a:ext cx="334070" cy="12264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0" name="Rectangle 289">
            <a:extLst>
              <a:ext uri="{FF2B5EF4-FFF2-40B4-BE49-F238E27FC236}">
                <a16:creationId xmlns:a16="http://schemas.microsoft.com/office/drawing/2014/main" id="{43DB8588-49AD-422C-8128-79C427C49E6D}"/>
              </a:ext>
            </a:extLst>
          </p:cNvPr>
          <p:cNvSpPr/>
          <p:nvPr/>
        </p:nvSpPr>
        <p:spPr>
          <a:xfrm rot="1585285">
            <a:off x="2700209" y="2727725"/>
            <a:ext cx="617792" cy="10313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9" name="Rectangle 288">
            <a:extLst>
              <a:ext uri="{FF2B5EF4-FFF2-40B4-BE49-F238E27FC236}">
                <a16:creationId xmlns:a16="http://schemas.microsoft.com/office/drawing/2014/main" id="{A374EBE6-5685-491C-B43B-1B5BA3B5B0C6}"/>
              </a:ext>
            </a:extLst>
          </p:cNvPr>
          <p:cNvSpPr/>
          <p:nvPr/>
        </p:nvSpPr>
        <p:spPr>
          <a:xfrm rot="20520549">
            <a:off x="3169030" y="2764884"/>
            <a:ext cx="568316" cy="14793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8" name="Rectangle 287">
            <a:extLst>
              <a:ext uri="{FF2B5EF4-FFF2-40B4-BE49-F238E27FC236}">
                <a16:creationId xmlns:a16="http://schemas.microsoft.com/office/drawing/2014/main" id="{16E8F467-95B6-4BE6-99AF-3E3DA831C119}"/>
              </a:ext>
            </a:extLst>
          </p:cNvPr>
          <p:cNvSpPr/>
          <p:nvPr/>
        </p:nvSpPr>
        <p:spPr>
          <a:xfrm rot="8603403">
            <a:off x="3542035" y="2538950"/>
            <a:ext cx="628827" cy="14125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7" name="Rectangle 286">
            <a:extLst>
              <a:ext uri="{FF2B5EF4-FFF2-40B4-BE49-F238E27FC236}">
                <a16:creationId xmlns:a16="http://schemas.microsoft.com/office/drawing/2014/main" id="{221CB605-E251-4791-BA04-05E1F7667FBD}"/>
              </a:ext>
            </a:extLst>
          </p:cNvPr>
          <p:cNvSpPr/>
          <p:nvPr/>
        </p:nvSpPr>
        <p:spPr>
          <a:xfrm rot="2472343">
            <a:off x="3460935" y="2174342"/>
            <a:ext cx="742365" cy="11033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6" name="Rectangle 285">
            <a:extLst>
              <a:ext uri="{FF2B5EF4-FFF2-40B4-BE49-F238E27FC236}">
                <a16:creationId xmlns:a16="http://schemas.microsoft.com/office/drawing/2014/main" id="{46E7910B-DBDD-416A-83A6-9A3B4FBCCB15}"/>
              </a:ext>
            </a:extLst>
          </p:cNvPr>
          <p:cNvSpPr/>
          <p:nvPr/>
        </p:nvSpPr>
        <p:spPr>
          <a:xfrm>
            <a:off x="4002359" y="2358011"/>
            <a:ext cx="453062" cy="10915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5" name="Rectangle 284">
            <a:extLst>
              <a:ext uri="{FF2B5EF4-FFF2-40B4-BE49-F238E27FC236}">
                <a16:creationId xmlns:a16="http://schemas.microsoft.com/office/drawing/2014/main" id="{76A948AC-7F7A-434D-9AAF-041132FD8D38}"/>
              </a:ext>
            </a:extLst>
          </p:cNvPr>
          <p:cNvSpPr/>
          <p:nvPr/>
        </p:nvSpPr>
        <p:spPr>
          <a:xfrm rot="665694">
            <a:off x="4201203" y="3064672"/>
            <a:ext cx="533526" cy="13392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4" name="Rectangle 283">
            <a:extLst>
              <a:ext uri="{FF2B5EF4-FFF2-40B4-BE49-F238E27FC236}">
                <a16:creationId xmlns:a16="http://schemas.microsoft.com/office/drawing/2014/main" id="{F30FF3F4-9CA2-45EC-B1BA-5AD588010612}"/>
              </a:ext>
            </a:extLst>
          </p:cNvPr>
          <p:cNvSpPr/>
          <p:nvPr/>
        </p:nvSpPr>
        <p:spPr>
          <a:xfrm rot="3198702">
            <a:off x="4518370" y="3252115"/>
            <a:ext cx="538497" cy="14770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3" name="Rectangle 282">
            <a:extLst>
              <a:ext uri="{FF2B5EF4-FFF2-40B4-BE49-F238E27FC236}">
                <a16:creationId xmlns:a16="http://schemas.microsoft.com/office/drawing/2014/main" id="{52C4A55D-9B74-4472-97F1-13687B78DA9B}"/>
              </a:ext>
            </a:extLst>
          </p:cNvPr>
          <p:cNvSpPr/>
          <p:nvPr/>
        </p:nvSpPr>
        <p:spPr>
          <a:xfrm rot="6100899">
            <a:off x="4393970" y="2875679"/>
            <a:ext cx="634609" cy="9979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1" name="Rectangle 280">
            <a:extLst>
              <a:ext uri="{FF2B5EF4-FFF2-40B4-BE49-F238E27FC236}">
                <a16:creationId xmlns:a16="http://schemas.microsoft.com/office/drawing/2014/main" id="{9611E424-698A-4A35-87E3-321F759FF8E1}"/>
              </a:ext>
            </a:extLst>
          </p:cNvPr>
          <p:cNvSpPr/>
          <p:nvPr/>
        </p:nvSpPr>
        <p:spPr>
          <a:xfrm rot="17610782">
            <a:off x="4604130" y="2402942"/>
            <a:ext cx="545208" cy="13092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2" name="Rectangle 281">
            <a:extLst>
              <a:ext uri="{FF2B5EF4-FFF2-40B4-BE49-F238E27FC236}">
                <a16:creationId xmlns:a16="http://schemas.microsoft.com/office/drawing/2014/main" id="{F2AD4534-343A-4D2E-9A69-4FB24FCFFD61}"/>
              </a:ext>
            </a:extLst>
          </p:cNvPr>
          <p:cNvSpPr/>
          <p:nvPr/>
        </p:nvSpPr>
        <p:spPr>
          <a:xfrm rot="21054404">
            <a:off x="4349399" y="2313804"/>
            <a:ext cx="666417" cy="10133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0" name="Rectangle 279">
            <a:extLst>
              <a:ext uri="{FF2B5EF4-FFF2-40B4-BE49-F238E27FC236}">
                <a16:creationId xmlns:a16="http://schemas.microsoft.com/office/drawing/2014/main" id="{62B17F61-640A-4133-9B02-D62B90CD2B39}"/>
              </a:ext>
            </a:extLst>
          </p:cNvPr>
          <p:cNvSpPr/>
          <p:nvPr/>
        </p:nvSpPr>
        <p:spPr>
          <a:xfrm rot="371384">
            <a:off x="4884391" y="2280432"/>
            <a:ext cx="666417" cy="10133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9" name="Rectangle 278">
            <a:extLst>
              <a:ext uri="{FF2B5EF4-FFF2-40B4-BE49-F238E27FC236}">
                <a16:creationId xmlns:a16="http://schemas.microsoft.com/office/drawing/2014/main" id="{D6BCB4E8-415F-4003-95B5-70A975A965A6}"/>
              </a:ext>
            </a:extLst>
          </p:cNvPr>
          <p:cNvSpPr/>
          <p:nvPr/>
        </p:nvSpPr>
        <p:spPr>
          <a:xfrm rot="4198493">
            <a:off x="4564447" y="1957600"/>
            <a:ext cx="665187" cy="13088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8" name="Rectangle 277">
            <a:extLst>
              <a:ext uri="{FF2B5EF4-FFF2-40B4-BE49-F238E27FC236}">
                <a16:creationId xmlns:a16="http://schemas.microsoft.com/office/drawing/2014/main" id="{3EB01FA6-0126-406A-A7B1-77CF8E0CAA98}"/>
              </a:ext>
            </a:extLst>
          </p:cNvPr>
          <p:cNvSpPr/>
          <p:nvPr/>
        </p:nvSpPr>
        <p:spPr>
          <a:xfrm rot="18978898">
            <a:off x="5403163" y="2148973"/>
            <a:ext cx="543571" cy="13854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7" name="Rectangle 276">
            <a:extLst>
              <a:ext uri="{FF2B5EF4-FFF2-40B4-BE49-F238E27FC236}">
                <a16:creationId xmlns:a16="http://schemas.microsoft.com/office/drawing/2014/main" id="{1D8FF35D-B716-44AB-8CA0-3C1B21CCE2A6}"/>
              </a:ext>
            </a:extLst>
          </p:cNvPr>
          <p:cNvSpPr/>
          <p:nvPr/>
        </p:nvSpPr>
        <p:spPr>
          <a:xfrm rot="2289374">
            <a:off x="5387460" y="2503019"/>
            <a:ext cx="692341" cy="11277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6" name="Rectangle 275">
            <a:extLst>
              <a:ext uri="{FF2B5EF4-FFF2-40B4-BE49-F238E27FC236}">
                <a16:creationId xmlns:a16="http://schemas.microsoft.com/office/drawing/2014/main" id="{48564E09-CE09-4106-A821-94C93592A3CD}"/>
              </a:ext>
            </a:extLst>
          </p:cNvPr>
          <p:cNvSpPr/>
          <p:nvPr/>
        </p:nvSpPr>
        <p:spPr>
          <a:xfrm rot="3587037">
            <a:off x="5775915" y="2851003"/>
            <a:ext cx="521038" cy="10384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2" name="Rectangle 271">
            <a:extLst>
              <a:ext uri="{FF2B5EF4-FFF2-40B4-BE49-F238E27FC236}">
                <a16:creationId xmlns:a16="http://schemas.microsoft.com/office/drawing/2014/main" id="{AE20B79D-28FA-44EE-A219-2625FFF7E5A4}"/>
              </a:ext>
            </a:extLst>
          </p:cNvPr>
          <p:cNvSpPr/>
          <p:nvPr/>
        </p:nvSpPr>
        <p:spPr>
          <a:xfrm rot="2406994">
            <a:off x="5774599" y="3847318"/>
            <a:ext cx="636706" cy="1525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1" name="Rectangle 270">
            <a:extLst>
              <a:ext uri="{FF2B5EF4-FFF2-40B4-BE49-F238E27FC236}">
                <a16:creationId xmlns:a16="http://schemas.microsoft.com/office/drawing/2014/main" id="{7C865FE2-21B8-475A-B2B3-0E3A5FDD943A}"/>
              </a:ext>
            </a:extLst>
          </p:cNvPr>
          <p:cNvSpPr/>
          <p:nvPr/>
        </p:nvSpPr>
        <p:spPr>
          <a:xfrm rot="6246386">
            <a:off x="6159817" y="2763105"/>
            <a:ext cx="482810" cy="9375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5" name="Rectangle 274">
            <a:extLst>
              <a:ext uri="{FF2B5EF4-FFF2-40B4-BE49-F238E27FC236}">
                <a16:creationId xmlns:a16="http://schemas.microsoft.com/office/drawing/2014/main" id="{27AE5F2E-31C7-4198-AEE1-2A3826723033}"/>
              </a:ext>
            </a:extLst>
          </p:cNvPr>
          <p:cNvSpPr/>
          <p:nvPr/>
        </p:nvSpPr>
        <p:spPr>
          <a:xfrm rot="20045722">
            <a:off x="6143812" y="2956725"/>
            <a:ext cx="278754" cy="12225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4" name="Rectangle 273">
            <a:extLst>
              <a:ext uri="{FF2B5EF4-FFF2-40B4-BE49-F238E27FC236}">
                <a16:creationId xmlns:a16="http://schemas.microsoft.com/office/drawing/2014/main" id="{C45E4D7E-A9C5-47DF-AAA6-BAAD65D9A95E}"/>
              </a:ext>
            </a:extLst>
          </p:cNvPr>
          <p:cNvSpPr/>
          <p:nvPr/>
        </p:nvSpPr>
        <p:spPr>
          <a:xfrm rot="16644127">
            <a:off x="5826229" y="3220811"/>
            <a:ext cx="526997" cy="8798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3" name="Rectangle 272">
            <a:extLst>
              <a:ext uri="{FF2B5EF4-FFF2-40B4-BE49-F238E27FC236}">
                <a16:creationId xmlns:a16="http://schemas.microsoft.com/office/drawing/2014/main" id="{15946EAE-B7E3-445F-82E8-2149877B05E2}"/>
              </a:ext>
            </a:extLst>
          </p:cNvPr>
          <p:cNvSpPr/>
          <p:nvPr/>
        </p:nvSpPr>
        <p:spPr>
          <a:xfrm rot="6865273">
            <a:off x="5721040" y="3540107"/>
            <a:ext cx="490067" cy="15569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5" name="Rectangle 264">
            <a:extLst>
              <a:ext uri="{FF2B5EF4-FFF2-40B4-BE49-F238E27FC236}">
                <a16:creationId xmlns:a16="http://schemas.microsoft.com/office/drawing/2014/main" id="{9B5262C4-D750-4CD2-A86F-AC80EEF78BA1}"/>
              </a:ext>
            </a:extLst>
          </p:cNvPr>
          <p:cNvSpPr/>
          <p:nvPr/>
        </p:nvSpPr>
        <p:spPr>
          <a:xfrm rot="711195">
            <a:off x="5458858" y="3313524"/>
            <a:ext cx="641493" cy="11962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6" name="Rectangle 265">
            <a:extLst>
              <a:ext uri="{FF2B5EF4-FFF2-40B4-BE49-F238E27FC236}">
                <a16:creationId xmlns:a16="http://schemas.microsoft.com/office/drawing/2014/main" id="{39D4A9DD-247A-4C97-BDE1-A68FFB85B388}"/>
              </a:ext>
            </a:extLst>
          </p:cNvPr>
          <p:cNvSpPr/>
          <p:nvPr/>
        </p:nvSpPr>
        <p:spPr>
          <a:xfrm rot="19280109">
            <a:off x="5306633" y="3904277"/>
            <a:ext cx="741305" cy="14249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7" name="Rectangle 266">
            <a:extLst>
              <a:ext uri="{FF2B5EF4-FFF2-40B4-BE49-F238E27FC236}">
                <a16:creationId xmlns:a16="http://schemas.microsoft.com/office/drawing/2014/main" id="{A635F87E-2FDE-4FEF-833D-509AB60D9AAA}"/>
              </a:ext>
            </a:extLst>
          </p:cNvPr>
          <p:cNvSpPr/>
          <p:nvPr/>
        </p:nvSpPr>
        <p:spPr>
          <a:xfrm rot="6860940">
            <a:off x="4967823" y="4411435"/>
            <a:ext cx="587667" cy="10845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8" name="Rectangle 267">
            <a:extLst>
              <a:ext uri="{FF2B5EF4-FFF2-40B4-BE49-F238E27FC236}">
                <a16:creationId xmlns:a16="http://schemas.microsoft.com/office/drawing/2014/main" id="{A1B6E170-8BA2-4FA2-9E9D-A5F2C0956224}"/>
              </a:ext>
            </a:extLst>
          </p:cNvPr>
          <p:cNvSpPr/>
          <p:nvPr/>
        </p:nvSpPr>
        <p:spPr>
          <a:xfrm rot="5400000">
            <a:off x="4746041" y="5072112"/>
            <a:ext cx="891208" cy="10085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9" name="Rectangle 268">
            <a:extLst>
              <a:ext uri="{FF2B5EF4-FFF2-40B4-BE49-F238E27FC236}">
                <a16:creationId xmlns:a16="http://schemas.microsoft.com/office/drawing/2014/main" id="{5DD8C74A-3BB4-48D2-ACC1-2593505D40FD}"/>
              </a:ext>
            </a:extLst>
          </p:cNvPr>
          <p:cNvSpPr/>
          <p:nvPr/>
        </p:nvSpPr>
        <p:spPr>
          <a:xfrm rot="16200000">
            <a:off x="5594849" y="5143865"/>
            <a:ext cx="752231" cy="11053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4" name="Rectangle 263">
            <a:extLst>
              <a:ext uri="{FF2B5EF4-FFF2-40B4-BE49-F238E27FC236}">
                <a16:creationId xmlns:a16="http://schemas.microsoft.com/office/drawing/2014/main" id="{171AED44-EAF3-47C2-BCA1-44CD916A2708}"/>
              </a:ext>
            </a:extLst>
          </p:cNvPr>
          <p:cNvSpPr/>
          <p:nvPr/>
        </p:nvSpPr>
        <p:spPr>
          <a:xfrm rot="19860888">
            <a:off x="5894062" y="4618506"/>
            <a:ext cx="817969" cy="11685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0" name="Rectangle 269">
            <a:extLst>
              <a:ext uri="{FF2B5EF4-FFF2-40B4-BE49-F238E27FC236}">
                <a16:creationId xmlns:a16="http://schemas.microsoft.com/office/drawing/2014/main" id="{295F0E0C-E6D6-44A3-8D80-A3E165549034}"/>
              </a:ext>
            </a:extLst>
          </p:cNvPr>
          <p:cNvSpPr/>
          <p:nvPr/>
        </p:nvSpPr>
        <p:spPr>
          <a:xfrm rot="18034818">
            <a:off x="6436963" y="4159462"/>
            <a:ext cx="789994" cy="9754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3" name="Rectangle 262">
            <a:extLst>
              <a:ext uri="{FF2B5EF4-FFF2-40B4-BE49-F238E27FC236}">
                <a16:creationId xmlns:a16="http://schemas.microsoft.com/office/drawing/2014/main" id="{15E1F0C6-EB9C-4F61-9775-B47799D8A2D8}"/>
              </a:ext>
            </a:extLst>
          </p:cNvPr>
          <p:cNvSpPr/>
          <p:nvPr/>
        </p:nvSpPr>
        <p:spPr>
          <a:xfrm rot="6548074">
            <a:off x="6739069" y="3558942"/>
            <a:ext cx="715476" cy="12193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2" name="Rectangle 261">
            <a:extLst>
              <a:ext uri="{FF2B5EF4-FFF2-40B4-BE49-F238E27FC236}">
                <a16:creationId xmlns:a16="http://schemas.microsoft.com/office/drawing/2014/main" id="{47C6A435-1865-4EBC-9E4A-A2D3A559F20B}"/>
              </a:ext>
            </a:extLst>
          </p:cNvPr>
          <p:cNvSpPr/>
          <p:nvPr/>
        </p:nvSpPr>
        <p:spPr>
          <a:xfrm rot="3613349">
            <a:off x="6799918" y="3101685"/>
            <a:ext cx="486432" cy="13245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1" name="Rectangle 260">
            <a:extLst>
              <a:ext uri="{FF2B5EF4-FFF2-40B4-BE49-F238E27FC236}">
                <a16:creationId xmlns:a16="http://schemas.microsoft.com/office/drawing/2014/main" id="{3D3A2028-212D-41AF-BEA9-B74A69CC162E}"/>
              </a:ext>
            </a:extLst>
          </p:cNvPr>
          <p:cNvSpPr/>
          <p:nvPr/>
        </p:nvSpPr>
        <p:spPr>
          <a:xfrm rot="16624972">
            <a:off x="6620478" y="2667209"/>
            <a:ext cx="689679" cy="12313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0" name="Rectangle 259">
            <a:extLst>
              <a:ext uri="{FF2B5EF4-FFF2-40B4-BE49-F238E27FC236}">
                <a16:creationId xmlns:a16="http://schemas.microsoft.com/office/drawing/2014/main" id="{953D5A1F-EA3A-40F6-8A96-7A3DA94255A2}"/>
              </a:ext>
            </a:extLst>
          </p:cNvPr>
          <p:cNvSpPr/>
          <p:nvPr/>
        </p:nvSpPr>
        <p:spPr>
          <a:xfrm rot="2065655">
            <a:off x="6307925" y="2153054"/>
            <a:ext cx="793901" cy="11557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9" name="Rectangle 258">
            <a:extLst>
              <a:ext uri="{FF2B5EF4-FFF2-40B4-BE49-F238E27FC236}">
                <a16:creationId xmlns:a16="http://schemas.microsoft.com/office/drawing/2014/main" id="{D1DD687F-AA1A-4158-8364-A4EC28926C84}"/>
              </a:ext>
            </a:extLst>
          </p:cNvPr>
          <p:cNvSpPr/>
          <p:nvPr/>
        </p:nvSpPr>
        <p:spPr>
          <a:xfrm rot="2959571">
            <a:off x="5902256" y="1701044"/>
            <a:ext cx="681685" cy="11437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8" name="Rectangle 257">
            <a:extLst>
              <a:ext uri="{FF2B5EF4-FFF2-40B4-BE49-F238E27FC236}">
                <a16:creationId xmlns:a16="http://schemas.microsoft.com/office/drawing/2014/main" id="{EF73C873-A2F0-42FB-91E6-D75B24A10733}"/>
              </a:ext>
            </a:extLst>
          </p:cNvPr>
          <p:cNvSpPr/>
          <p:nvPr/>
        </p:nvSpPr>
        <p:spPr>
          <a:xfrm rot="567604">
            <a:off x="5462114" y="1449003"/>
            <a:ext cx="674106" cy="12496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7" name="Rectangle 256">
            <a:extLst>
              <a:ext uri="{FF2B5EF4-FFF2-40B4-BE49-F238E27FC236}">
                <a16:creationId xmlns:a16="http://schemas.microsoft.com/office/drawing/2014/main" id="{8595287B-7C3E-4052-A9ED-CA300398C79D}"/>
              </a:ext>
            </a:extLst>
          </p:cNvPr>
          <p:cNvSpPr/>
          <p:nvPr/>
        </p:nvSpPr>
        <p:spPr>
          <a:xfrm rot="1582074">
            <a:off x="4837247" y="1234056"/>
            <a:ext cx="725153" cy="12308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6" name="Rectangle 255">
            <a:extLst>
              <a:ext uri="{FF2B5EF4-FFF2-40B4-BE49-F238E27FC236}">
                <a16:creationId xmlns:a16="http://schemas.microsoft.com/office/drawing/2014/main" id="{8B1BD7CC-8110-4B72-BA9C-E6EAF1D6CD34}"/>
              </a:ext>
            </a:extLst>
          </p:cNvPr>
          <p:cNvSpPr/>
          <p:nvPr/>
        </p:nvSpPr>
        <p:spPr>
          <a:xfrm rot="19987012">
            <a:off x="4331115" y="1225067"/>
            <a:ext cx="676307" cy="12574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5" name="Rectangle 254">
            <a:extLst>
              <a:ext uri="{FF2B5EF4-FFF2-40B4-BE49-F238E27FC236}">
                <a16:creationId xmlns:a16="http://schemas.microsoft.com/office/drawing/2014/main" id="{47B70269-A8E3-4020-8C59-86F93871BE47}"/>
              </a:ext>
            </a:extLst>
          </p:cNvPr>
          <p:cNvSpPr/>
          <p:nvPr/>
        </p:nvSpPr>
        <p:spPr>
          <a:xfrm rot="704198">
            <a:off x="3702765" y="1288083"/>
            <a:ext cx="744446" cy="12151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4" name="Rectangle 253">
            <a:extLst>
              <a:ext uri="{FF2B5EF4-FFF2-40B4-BE49-F238E27FC236}">
                <a16:creationId xmlns:a16="http://schemas.microsoft.com/office/drawing/2014/main" id="{90A4CD63-ADEE-413C-845E-2DA231A54A30}"/>
              </a:ext>
            </a:extLst>
          </p:cNvPr>
          <p:cNvSpPr/>
          <p:nvPr/>
        </p:nvSpPr>
        <p:spPr>
          <a:xfrm rot="18930586">
            <a:off x="3031530" y="1514092"/>
            <a:ext cx="808560" cy="891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3" name="Rectangle 252">
            <a:extLst>
              <a:ext uri="{FF2B5EF4-FFF2-40B4-BE49-F238E27FC236}">
                <a16:creationId xmlns:a16="http://schemas.microsoft.com/office/drawing/2014/main" id="{68F4FCB0-8861-491C-8B3E-82F8D5011400}"/>
              </a:ext>
            </a:extLst>
          </p:cNvPr>
          <p:cNvSpPr/>
          <p:nvPr/>
        </p:nvSpPr>
        <p:spPr>
          <a:xfrm rot="20441344">
            <a:off x="2528671" y="1850074"/>
            <a:ext cx="729478" cy="10364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2" name="Rectangle 251">
            <a:extLst>
              <a:ext uri="{FF2B5EF4-FFF2-40B4-BE49-F238E27FC236}">
                <a16:creationId xmlns:a16="http://schemas.microsoft.com/office/drawing/2014/main" id="{8B8938E9-8D16-408D-AB54-795FDEB00B56}"/>
              </a:ext>
            </a:extLst>
          </p:cNvPr>
          <p:cNvSpPr/>
          <p:nvPr/>
        </p:nvSpPr>
        <p:spPr>
          <a:xfrm rot="17391267">
            <a:off x="2198287" y="2253839"/>
            <a:ext cx="637085" cy="1077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1" name="Rectangle 250">
            <a:extLst>
              <a:ext uri="{FF2B5EF4-FFF2-40B4-BE49-F238E27FC236}">
                <a16:creationId xmlns:a16="http://schemas.microsoft.com/office/drawing/2014/main" id="{D43D09CE-156A-4CFE-885E-06BB4A08E520}"/>
              </a:ext>
            </a:extLst>
          </p:cNvPr>
          <p:cNvSpPr/>
          <p:nvPr/>
        </p:nvSpPr>
        <p:spPr>
          <a:xfrm rot="17887949">
            <a:off x="1667508" y="2891358"/>
            <a:ext cx="1048758" cy="12321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0" name="Rectangle 249">
            <a:extLst>
              <a:ext uri="{FF2B5EF4-FFF2-40B4-BE49-F238E27FC236}">
                <a16:creationId xmlns:a16="http://schemas.microsoft.com/office/drawing/2014/main" id="{FAF89618-FEF4-4EB6-A5D0-06A58EBD7AC5}"/>
              </a:ext>
            </a:extLst>
          </p:cNvPr>
          <p:cNvSpPr/>
          <p:nvPr/>
        </p:nvSpPr>
        <p:spPr>
          <a:xfrm rot="3018025">
            <a:off x="1775301" y="3595946"/>
            <a:ext cx="953134" cy="1033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9" name="Rectangle 248">
            <a:extLst>
              <a:ext uri="{FF2B5EF4-FFF2-40B4-BE49-F238E27FC236}">
                <a16:creationId xmlns:a16="http://schemas.microsoft.com/office/drawing/2014/main" id="{461D69F2-537D-4ECB-B457-A36F46E676AF}"/>
              </a:ext>
            </a:extLst>
          </p:cNvPr>
          <p:cNvSpPr/>
          <p:nvPr/>
        </p:nvSpPr>
        <p:spPr>
          <a:xfrm rot="371384">
            <a:off x="2468165" y="3943484"/>
            <a:ext cx="1535972" cy="12168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8" name="Rectangle 247">
            <a:extLst>
              <a:ext uri="{FF2B5EF4-FFF2-40B4-BE49-F238E27FC236}">
                <a16:creationId xmlns:a16="http://schemas.microsoft.com/office/drawing/2014/main" id="{77EFB3BD-47DE-4401-8DBC-1BDD019AF5B0}"/>
              </a:ext>
            </a:extLst>
          </p:cNvPr>
          <p:cNvSpPr/>
          <p:nvPr/>
        </p:nvSpPr>
        <p:spPr>
          <a:xfrm rot="2576899">
            <a:off x="3794239" y="4268505"/>
            <a:ext cx="814832" cy="7615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7" name="Rectangle 246">
            <a:extLst>
              <a:ext uri="{FF2B5EF4-FFF2-40B4-BE49-F238E27FC236}">
                <a16:creationId xmlns:a16="http://schemas.microsoft.com/office/drawing/2014/main" id="{0AABD2A1-ACE5-4CA0-9E3F-6E30C9834FF8}"/>
              </a:ext>
            </a:extLst>
          </p:cNvPr>
          <p:cNvSpPr/>
          <p:nvPr/>
        </p:nvSpPr>
        <p:spPr>
          <a:xfrm rot="5103345">
            <a:off x="4027223" y="4940508"/>
            <a:ext cx="976415" cy="9291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337210CB-3DE7-4082-B63D-2651AA04623E}"/>
              </a:ext>
            </a:extLst>
          </p:cNvPr>
          <p:cNvSpPr/>
          <p:nvPr/>
        </p:nvSpPr>
        <p:spPr>
          <a:xfrm>
            <a:off x="5397827" y="2296160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5C9C82FC-FBA7-4BEE-97A7-8E4F8469656F}"/>
              </a:ext>
            </a:extLst>
          </p:cNvPr>
          <p:cNvSpPr/>
          <p:nvPr/>
        </p:nvSpPr>
        <p:spPr>
          <a:xfrm>
            <a:off x="5771680" y="1981635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BDB43D41-DDE2-4ACB-9A75-C8FA9B127B37}"/>
              </a:ext>
            </a:extLst>
          </p:cNvPr>
          <p:cNvSpPr/>
          <p:nvPr/>
        </p:nvSpPr>
        <p:spPr>
          <a:xfrm>
            <a:off x="2801342" y="3458126"/>
            <a:ext cx="165270" cy="174901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AAD18EFD-56F2-4015-93D0-A71B13774B47}"/>
              </a:ext>
            </a:extLst>
          </p:cNvPr>
          <p:cNvSpPr/>
          <p:nvPr/>
        </p:nvSpPr>
        <p:spPr>
          <a:xfrm>
            <a:off x="4853374" y="3415700"/>
            <a:ext cx="159712" cy="18055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306F9030-4918-4511-AAB5-02DF77FF2D7F}"/>
              </a:ext>
            </a:extLst>
          </p:cNvPr>
          <p:cNvSpPr/>
          <p:nvPr/>
        </p:nvSpPr>
        <p:spPr>
          <a:xfrm>
            <a:off x="5764488" y="1990517"/>
            <a:ext cx="165656" cy="175053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09840235-B3DF-4DE2-89B2-55814236F3D6}"/>
              </a:ext>
            </a:extLst>
          </p:cNvPr>
          <p:cNvSpPr/>
          <p:nvPr/>
        </p:nvSpPr>
        <p:spPr>
          <a:xfrm>
            <a:off x="5410570" y="2274622"/>
            <a:ext cx="165546" cy="174901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935AEC73-B923-436D-BA3D-17F8BFD28533}"/>
              </a:ext>
            </a:extLst>
          </p:cNvPr>
          <p:cNvSpPr/>
          <p:nvPr/>
        </p:nvSpPr>
        <p:spPr>
          <a:xfrm>
            <a:off x="2971888" y="3044098"/>
            <a:ext cx="159712" cy="18055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655F3387-F256-4451-AF1B-72585021D177}"/>
              </a:ext>
            </a:extLst>
          </p:cNvPr>
          <p:cNvSpPr/>
          <p:nvPr/>
        </p:nvSpPr>
        <p:spPr>
          <a:xfrm>
            <a:off x="5836479" y="2636281"/>
            <a:ext cx="159712" cy="18055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71311D12-6162-4E3A-BD2A-6659920A6AF3}"/>
              </a:ext>
            </a:extLst>
          </p:cNvPr>
          <p:cNvSpPr/>
          <p:nvPr/>
        </p:nvSpPr>
        <p:spPr>
          <a:xfrm>
            <a:off x="4310146" y="2324280"/>
            <a:ext cx="159712" cy="18055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1" name="Oval 180">
            <a:extLst>
              <a:ext uri="{FF2B5EF4-FFF2-40B4-BE49-F238E27FC236}">
                <a16:creationId xmlns:a16="http://schemas.microsoft.com/office/drawing/2014/main" id="{739D544A-06FC-4044-8E2E-7F831E38AE4F}"/>
              </a:ext>
            </a:extLst>
          </p:cNvPr>
          <p:cNvSpPr/>
          <p:nvPr/>
        </p:nvSpPr>
        <p:spPr>
          <a:xfrm>
            <a:off x="5860455" y="3672229"/>
            <a:ext cx="159712" cy="18055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2" name="Oval 181">
            <a:extLst>
              <a:ext uri="{FF2B5EF4-FFF2-40B4-BE49-F238E27FC236}">
                <a16:creationId xmlns:a16="http://schemas.microsoft.com/office/drawing/2014/main" id="{57FD5C98-6669-499D-92C8-360D877C21AD}"/>
              </a:ext>
            </a:extLst>
          </p:cNvPr>
          <p:cNvSpPr/>
          <p:nvPr/>
        </p:nvSpPr>
        <p:spPr>
          <a:xfrm>
            <a:off x="5123808" y="4590078"/>
            <a:ext cx="165270" cy="174901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id="{967C734A-07B2-4D83-A0B0-E2D0C8EA5D71}"/>
              </a:ext>
            </a:extLst>
          </p:cNvPr>
          <p:cNvSpPr/>
          <p:nvPr/>
        </p:nvSpPr>
        <p:spPr>
          <a:xfrm>
            <a:off x="6269997" y="2880065"/>
            <a:ext cx="165270" cy="174901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4" name="Oval 183">
            <a:extLst>
              <a:ext uri="{FF2B5EF4-FFF2-40B4-BE49-F238E27FC236}">
                <a16:creationId xmlns:a16="http://schemas.microsoft.com/office/drawing/2014/main" id="{D227107F-F6AF-43CE-A02D-E735B93F9B1D}"/>
              </a:ext>
            </a:extLst>
          </p:cNvPr>
          <p:cNvSpPr/>
          <p:nvPr/>
        </p:nvSpPr>
        <p:spPr>
          <a:xfrm>
            <a:off x="3533026" y="1955869"/>
            <a:ext cx="165270" cy="174901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8ED40698-9155-4837-99B0-939E98D37E19}"/>
              </a:ext>
            </a:extLst>
          </p:cNvPr>
          <p:cNvSpPr/>
          <p:nvPr/>
        </p:nvSpPr>
        <p:spPr>
          <a:xfrm>
            <a:off x="4144876" y="3009619"/>
            <a:ext cx="165270" cy="174901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6" name="Oval 185">
            <a:extLst>
              <a:ext uri="{FF2B5EF4-FFF2-40B4-BE49-F238E27FC236}">
                <a16:creationId xmlns:a16="http://schemas.microsoft.com/office/drawing/2014/main" id="{472E7549-2713-4B51-A08E-6EB048371E65}"/>
              </a:ext>
            </a:extLst>
          </p:cNvPr>
          <p:cNvSpPr/>
          <p:nvPr/>
        </p:nvSpPr>
        <p:spPr>
          <a:xfrm>
            <a:off x="4880871" y="2192110"/>
            <a:ext cx="165270" cy="174901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7" name="Oval 186">
            <a:extLst>
              <a:ext uri="{FF2B5EF4-FFF2-40B4-BE49-F238E27FC236}">
                <a16:creationId xmlns:a16="http://schemas.microsoft.com/office/drawing/2014/main" id="{A4A70F01-9897-44A7-BC02-293A0874A905}"/>
              </a:ext>
            </a:extLst>
          </p:cNvPr>
          <p:cNvSpPr/>
          <p:nvPr/>
        </p:nvSpPr>
        <p:spPr>
          <a:xfrm>
            <a:off x="3582179" y="2673221"/>
            <a:ext cx="165546" cy="180558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id="{5AED3FA6-31B3-4B56-95B7-427A88A4D578}"/>
              </a:ext>
            </a:extLst>
          </p:cNvPr>
          <p:cNvSpPr/>
          <p:nvPr/>
        </p:nvSpPr>
        <p:spPr>
          <a:xfrm>
            <a:off x="4580611" y="3078922"/>
            <a:ext cx="165546" cy="180558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9" name="Oval 188">
            <a:extLst>
              <a:ext uri="{FF2B5EF4-FFF2-40B4-BE49-F238E27FC236}">
                <a16:creationId xmlns:a16="http://schemas.microsoft.com/office/drawing/2014/main" id="{271A0497-BEE1-4D5D-A124-2A7172CF945B}"/>
              </a:ext>
            </a:extLst>
          </p:cNvPr>
          <p:cNvSpPr/>
          <p:nvPr/>
        </p:nvSpPr>
        <p:spPr>
          <a:xfrm>
            <a:off x="5974791" y="3346695"/>
            <a:ext cx="165546" cy="180558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id="{AB46E47E-8EA9-4C22-B537-6B30B879EF5C}"/>
              </a:ext>
            </a:extLst>
          </p:cNvPr>
          <p:cNvSpPr/>
          <p:nvPr/>
        </p:nvSpPr>
        <p:spPr>
          <a:xfrm>
            <a:off x="5106607" y="5394690"/>
            <a:ext cx="165546" cy="180558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1" name="Oval 190">
            <a:extLst>
              <a:ext uri="{FF2B5EF4-FFF2-40B4-BE49-F238E27FC236}">
                <a16:creationId xmlns:a16="http://schemas.microsoft.com/office/drawing/2014/main" id="{50B70523-96E8-4163-8AAD-66F7F4AA3772}"/>
              </a:ext>
            </a:extLst>
          </p:cNvPr>
          <p:cNvSpPr/>
          <p:nvPr/>
        </p:nvSpPr>
        <p:spPr>
          <a:xfrm>
            <a:off x="6377037" y="2502156"/>
            <a:ext cx="165270" cy="16767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3" name="Oval 192">
            <a:extLst>
              <a:ext uri="{FF2B5EF4-FFF2-40B4-BE49-F238E27FC236}">
                <a16:creationId xmlns:a16="http://schemas.microsoft.com/office/drawing/2014/main" id="{61F6C770-7A2E-4AEC-A1D2-251FA055B994}"/>
              </a:ext>
            </a:extLst>
          </p:cNvPr>
          <p:cNvSpPr/>
          <p:nvPr/>
        </p:nvSpPr>
        <p:spPr>
          <a:xfrm>
            <a:off x="4692262" y="2587001"/>
            <a:ext cx="165270" cy="16767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4" name="Oval 193">
            <a:extLst>
              <a:ext uri="{FF2B5EF4-FFF2-40B4-BE49-F238E27FC236}">
                <a16:creationId xmlns:a16="http://schemas.microsoft.com/office/drawing/2014/main" id="{236B78EB-6BB9-4CC8-8E66-2E952BCABED5}"/>
              </a:ext>
            </a:extLst>
          </p:cNvPr>
          <p:cNvSpPr/>
          <p:nvPr/>
        </p:nvSpPr>
        <p:spPr>
          <a:xfrm>
            <a:off x="5450559" y="3238536"/>
            <a:ext cx="165270" cy="16767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7" name="Oval 196">
            <a:extLst>
              <a:ext uri="{FF2B5EF4-FFF2-40B4-BE49-F238E27FC236}">
                <a16:creationId xmlns:a16="http://schemas.microsoft.com/office/drawing/2014/main" id="{CBF52EFB-90BC-4AD4-9B4D-83765BA7B90B}"/>
              </a:ext>
            </a:extLst>
          </p:cNvPr>
          <p:cNvSpPr/>
          <p:nvPr/>
        </p:nvSpPr>
        <p:spPr>
          <a:xfrm>
            <a:off x="4736570" y="1688146"/>
            <a:ext cx="165656" cy="175053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8" name="Oval 197">
            <a:extLst>
              <a:ext uri="{FF2B5EF4-FFF2-40B4-BE49-F238E27FC236}">
                <a16:creationId xmlns:a16="http://schemas.microsoft.com/office/drawing/2014/main" id="{447098F2-7622-464E-953D-7796B8060DE0}"/>
              </a:ext>
            </a:extLst>
          </p:cNvPr>
          <p:cNvSpPr/>
          <p:nvPr/>
        </p:nvSpPr>
        <p:spPr>
          <a:xfrm>
            <a:off x="6043407" y="3009084"/>
            <a:ext cx="165656" cy="175053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9" name="Oval 198">
            <a:extLst>
              <a:ext uri="{FF2B5EF4-FFF2-40B4-BE49-F238E27FC236}">
                <a16:creationId xmlns:a16="http://schemas.microsoft.com/office/drawing/2014/main" id="{BC9FCDB2-145F-405B-BF07-CB83C9842233}"/>
              </a:ext>
            </a:extLst>
          </p:cNvPr>
          <p:cNvSpPr/>
          <p:nvPr/>
        </p:nvSpPr>
        <p:spPr>
          <a:xfrm>
            <a:off x="3148977" y="2836897"/>
            <a:ext cx="165656" cy="175053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0" name="Oval 199">
            <a:extLst>
              <a:ext uri="{FF2B5EF4-FFF2-40B4-BE49-F238E27FC236}">
                <a16:creationId xmlns:a16="http://schemas.microsoft.com/office/drawing/2014/main" id="{BA1E35D7-A302-4F11-B14D-F3AD99FA5743}"/>
              </a:ext>
            </a:extLst>
          </p:cNvPr>
          <p:cNvSpPr/>
          <p:nvPr/>
        </p:nvSpPr>
        <p:spPr>
          <a:xfrm>
            <a:off x="5294237" y="4097231"/>
            <a:ext cx="165656" cy="175053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2" name="Oval 201">
            <a:extLst>
              <a:ext uri="{FF2B5EF4-FFF2-40B4-BE49-F238E27FC236}">
                <a16:creationId xmlns:a16="http://schemas.microsoft.com/office/drawing/2014/main" id="{01F84338-D22F-4D43-B5C7-C8D8D8F4BB44}"/>
              </a:ext>
            </a:extLst>
          </p:cNvPr>
          <p:cNvSpPr/>
          <p:nvPr/>
        </p:nvSpPr>
        <p:spPr>
          <a:xfrm>
            <a:off x="3949899" y="2336676"/>
            <a:ext cx="165546" cy="174901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4" name="Oval 203">
            <a:extLst>
              <a:ext uri="{FF2B5EF4-FFF2-40B4-BE49-F238E27FC236}">
                <a16:creationId xmlns:a16="http://schemas.microsoft.com/office/drawing/2014/main" id="{CCD552F2-D2C7-45BB-A1A6-BF976B7101E7}"/>
              </a:ext>
            </a:extLst>
          </p:cNvPr>
          <p:cNvSpPr/>
          <p:nvPr/>
        </p:nvSpPr>
        <p:spPr>
          <a:xfrm>
            <a:off x="2702939" y="2569590"/>
            <a:ext cx="165546" cy="174901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5" name="Oval 204">
            <a:extLst>
              <a:ext uri="{FF2B5EF4-FFF2-40B4-BE49-F238E27FC236}">
                <a16:creationId xmlns:a16="http://schemas.microsoft.com/office/drawing/2014/main" id="{5E6DE682-6E1F-4A7D-AE2E-68FA688102DA}"/>
              </a:ext>
            </a:extLst>
          </p:cNvPr>
          <p:cNvSpPr/>
          <p:nvPr/>
        </p:nvSpPr>
        <p:spPr>
          <a:xfrm>
            <a:off x="6201114" y="3988399"/>
            <a:ext cx="165546" cy="174901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7" name="Oval 206">
            <a:extLst>
              <a:ext uri="{FF2B5EF4-FFF2-40B4-BE49-F238E27FC236}">
                <a16:creationId xmlns:a16="http://schemas.microsoft.com/office/drawing/2014/main" id="{5D0F07FE-2A17-4B9D-BFD6-C9BBDD713FD4}"/>
              </a:ext>
            </a:extLst>
          </p:cNvPr>
          <p:cNvSpPr/>
          <p:nvPr/>
        </p:nvSpPr>
        <p:spPr>
          <a:xfrm>
            <a:off x="2355274" y="2451674"/>
            <a:ext cx="159712" cy="18055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8" name="Oval 207">
            <a:extLst>
              <a:ext uri="{FF2B5EF4-FFF2-40B4-BE49-F238E27FC236}">
                <a16:creationId xmlns:a16="http://schemas.microsoft.com/office/drawing/2014/main" id="{BA35141A-EDAE-4919-85EA-8E5B6E66F849}"/>
              </a:ext>
            </a:extLst>
          </p:cNvPr>
          <p:cNvSpPr/>
          <p:nvPr/>
        </p:nvSpPr>
        <p:spPr>
          <a:xfrm>
            <a:off x="6011259" y="1481541"/>
            <a:ext cx="159712" cy="18055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9" name="Oval 208">
            <a:extLst>
              <a:ext uri="{FF2B5EF4-FFF2-40B4-BE49-F238E27FC236}">
                <a16:creationId xmlns:a16="http://schemas.microsoft.com/office/drawing/2014/main" id="{300CECDD-0786-487C-9454-8822B7002752}"/>
              </a:ext>
            </a:extLst>
          </p:cNvPr>
          <p:cNvSpPr/>
          <p:nvPr/>
        </p:nvSpPr>
        <p:spPr>
          <a:xfrm>
            <a:off x="6899807" y="2359839"/>
            <a:ext cx="159712" cy="18055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0" name="Oval 209">
            <a:extLst>
              <a:ext uri="{FF2B5EF4-FFF2-40B4-BE49-F238E27FC236}">
                <a16:creationId xmlns:a16="http://schemas.microsoft.com/office/drawing/2014/main" id="{C836B5B3-A75B-41A8-BAE0-7596785DCAC2}"/>
              </a:ext>
            </a:extLst>
          </p:cNvPr>
          <p:cNvSpPr/>
          <p:nvPr/>
        </p:nvSpPr>
        <p:spPr>
          <a:xfrm>
            <a:off x="4320374" y="1305541"/>
            <a:ext cx="159712" cy="18055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1" name="Oval 210">
            <a:extLst>
              <a:ext uri="{FF2B5EF4-FFF2-40B4-BE49-F238E27FC236}">
                <a16:creationId xmlns:a16="http://schemas.microsoft.com/office/drawing/2014/main" id="{A33E6B64-C13A-4957-93B5-2AEFF1AEA356}"/>
              </a:ext>
            </a:extLst>
          </p:cNvPr>
          <p:cNvSpPr/>
          <p:nvPr/>
        </p:nvSpPr>
        <p:spPr>
          <a:xfrm>
            <a:off x="4473158" y="5416703"/>
            <a:ext cx="159712" cy="18055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4" name="Oval 213">
            <a:extLst>
              <a:ext uri="{FF2B5EF4-FFF2-40B4-BE49-F238E27FC236}">
                <a16:creationId xmlns:a16="http://schemas.microsoft.com/office/drawing/2014/main" id="{89141443-7C3B-45B3-9093-C7B5860D0233}"/>
              </a:ext>
            </a:extLst>
          </p:cNvPr>
          <p:cNvSpPr/>
          <p:nvPr/>
        </p:nvSpPr>
        <p:spPr>
          <a:xfrm>
            <a:off x="4857045" y="1081659"/>
            <a:ext cx="165270" cy="174901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5" name="Oval 214">
            <a:extLst>
              <a:ext uri="{FF2B5EF4-FFF2-40B4-BE49-F238E27FC236}">
                <a16:creationId xmlns:a16="http://schemas.microsoft.com/office/drawing/2014/main" id="{C112A4DD-67A6-4888-B015-FB4C16860F60}"/>
              </a:ext>
            </a:extLst>
          </p:cNvPr>
          <p:cNvSpPr/>
          <p:nvPr/>
        </p:nvSpPr>
        <p:spPr>
          <a:xfrm>
            <a:off x="2405053" y="3842576"/>
            <a:ext cx="165270" cy="174901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6" name="Oval 215">
            <a:extLst>
              <a:ext uri="{FF2B5EF4-FFF2-40B4-BE49-F238E27FC236}">
                <a16:creationId xmlns:a16="http://schemas.microsoft.com/office/drawing/2014/main" id="{8DAE3E18-9475-4405-8070-A2AF7F6FA4EE}"/>
              </a:ext>
            </a:extLst>
          </p:cNvPr>
          <p:cNvSpPr/>
          <p:nvPr/>
        </p:nvSpPr>
        <p:spPr>
          <a:xfrm>
            <a:off x="2517526" y="1931353"/>
            <a:ext cx="165270" cy="174901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7" name="Oval 216">
            <a:extLst>
              <a:ext uri="{FF2B5EF4-FFF2-40B4-BE49-F238E27FC236}">
                <a16:creationId xmlns:a16="http://schemas.microsoft.com/office/drawing/2014/main" id="{809A8FB6-B52C-4BA9-A41A-2BEAF6E55A30}"/>
              </a:ext>
            </a:extLst>
          </p:cNvPr>
          <p:cNvSpPr/>
          <p:nvPr/>
        </p:nvSpPr>
        <p:spPr>
          <a:xfrm>
            <a:off x="7056133" y="3269541"/>
            <a:ext cx="165270" cy="174901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D9AFF4E7-E796-4DFD-9690-66C2BD860AA9}"/>
              </a:ext>
            </a:extLst>
          </p:cNvPr>
          <p:cNvSpPr/>
          <p:nvPr/>
        </p:nvSpPr>
        <p:spPr>
          <a:xfrm>
            <a:off x="5866143" y="5421235"/>
            <a:ext cx="165270" cy="174901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id="{A3E0C3DD-FE1A-4292-BA1E-3B38DEE97893}"/>
              </a:ext>
            </a:extLst>
          </p:cNvPr>
          <p:cNvSpPr/>
          <p:nvPr/>
        </p:nvSpPr>
        <p:spPr>
          <a:xfrm>
            <a:off x="5428201" y="1373757"/>
            <a:ext cx="165546" cy="174901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2" name="Oval 221">
            <a:extLst>
              <a:ext uri="{FF2B5EF4-FFF2-40B4-BE49-F238E27FC236}">
                <a16:creationId xmlns:a16="http://schemas.microsoft.com/office/drawing/2014/main" id="{722A5A4D-F412-477C-8EE8-158EC64FA7EA}"/>
              </a:ext>
            </a:extLst>
          </p:cNvPr>
          <p:cNvSpPr/>
          <p:nvPr/>
        </p:nvSpPr>
        <p:spPr>
          <a:xfrm>
            <a:off x="6865491" y="2873987"/>
            <a:ext cx="165546" cy="174901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4" name="Oval 223">
            <a:extLst>
              <a:ext uri="{FF2B5EF4-FFF2-40B4-BE49-F238E27FC236}">
                <a16:creationId xmlns:a16="http://schemas.microsoft.com/office/drawing/2014/main" id="{4886D969-AAE4-4274-ACF5-94292429F269}"/>
              </a:ext>
            </a:extLst>
          </p:cNvPr>
          <p:cNvSpPr/>
          <p:nvPr/>
        </p:nvSpPr>
        <p:spPr>
          <a:xfrm>
            <a:off x="4380312" y="4428083"/>
            <a:ext cx="165546" cy="174901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5" name="Oval 224">
            <a:extLst>
              <a:ext uri="{FF2B5EF4-FFF2-40B4-BE49-F238E27FC236}">
                <a16:creationId xmlns:a16="http://schemas.microsoft.com/office/drawing/2014/main" id="{CDE8D188-82E9-482D-866C-DA8A29660508}"/>
              </a:ext>
            </a:extLst>
          </p:cNvPr>
          <p:cNvSpPr/>
          <p:nvPr/>
        </p:nvSpPr>
        <p:spPr>
          <a:xfrm>
            <a:off x="6551455" y="4401083"/>
            <a:ext cx="165656" cy="175053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8" name="Oval 227">
            <a:extLst>
              <a:ext uri="{FF2B5EF4-FFF2-40B4-BE49-F238E27FC236}">
                <a16:creationId xmlns:a16="http://schemas.microsoft.com/office/drawing/2014/main" id="{414C172E-A644-45F4-B3D7-1B19D76189FF}"/>
              </a:ext>
            </a:extLst>
          </p:cNvPr>
          <p:cNvSpPr/>
          <p:nvPr/>
        </p:nvSpPr>
        <p:spPr>
          <a:xfrm>
            <a:off x="3862387" y="3982008"/>
            <a:ext cx="165656" cy="175053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4" name="Oval 233">
            <a:extLst>
              <a:ext uri="{FF2B5EF4-FFF2-40B4-BE49-F238E27FC236}">
                <a16:creationId xmlns:a16="http://schemas.microsoft.com/office/drawing/2014/main" id="{D09FB50E-5D23-4233-BB0B-4D1CB4CB7931}"/>
              </a:ext>
            </a:extLst>
          </p:cNvPr>
          <p:cNvSpPr/>
          <p:nvPr/>
        </p:nvSpPr>
        <p:spPr>
          <a:xfrm>
            <a:off x="3661461" y="1206653"/>
            <a:ext cx="165270" cy="16767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6" name="Oval 235">
            <a:extLst>
              <a:ext uri="{FF2B5EF4-FFF2-40B4-BE49-F238E27FC236}">
                <a16:creationId xmlns:a16="http://schemas.microsoft.com/office/drawing/2014/main" id="{9062C3B0-D790-437C-8B19-7429CF0A2EEA}"/>
              </a:ext>
            </a:extLst>
          </p:cNvPr>
          <p:cNvSpPr/>
          <p:nvPr/>
        </p:nvSpPr>
        <p:spPr>
          <a:xfrm>
            <a:off x="5866143" y="4764979"/>
            <a:ext cx="165270" cy="16767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9" name="Oval 238">
            <a:extLst>
              <a:ext uri="{FF2B5EF4-FFF2-40B4-BE49-F238E27FC236}">
                <a16:creationId xmlns:a16="http://schemas.microsoft.com/office/drawing/2014/main" id="{C345DABB-D11D-43EE-9268-B2F85C89A4D0}"/>
              </a:ext>
            </a:extLst>
          </p:cNvPr>
          <p:cNvSpPr/>
          <p:nvPr/>
        </p:nvSpPr>
        <p:spPr>
          <a:xfrm>
            <a:off x="6333486" y="1925696"/>
            <a:ext cx="165546" cy="180558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0" name="Oval 239">
            <a:extLst>
              <a:ext uri="{FF2B5EF4-FFF2-40B4-BE49-F238E27FC236}">
                <a16:creationId xmlns:a16="http://schemas.microsoft.com/office/drawing/2014/main" id="{3B2192C0-4DFD-4B25-B99D-8A39C0B37502}"/>
              </a:ext>
            </a:extLst>
          </p:cNvPr>
          <p:cNvSpPr/>
          <p:nvPr/>
        </p:nvSpPr>
        <p:spPr>
          <a:xfrm>
            <a:off x="3104330" y="1703662"/>
            <a:ext cx="165546" cy="180558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1" name="Oval 240">
            <a:extLst>
              <a:ext uri="{FF2B5EF4-FFF2-40B4-BE49-F238E27FC236}">
                <a16:creationId xmlns:a16="http://schemas.microsoft.com/office/drawing/2014/main" id="{E3C6AA9C-1E9F-4833-9291-0499F1F653A0}"/>
              </a:ext>
            </a:extLst>
          </p:cNvPr>
          <p:cNvSpPr/>
          <p:nvPr/>
        </p:nvSpPr>
        <p:spPr>
          <a:xfrm>
            <a:off x="1900944" y="3213527"/>
            <a:ext cx="165546" cy="180558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2" name="Oval 241">
            <a:extLst>
              <a:ext uri="{FF2B5EF4-FFF2-40B4-BE49-F238E27FC236}">
                <a16:creationId xmlns:a16="http://schemas.microsoft.com/office/drawing/2014/main" id="{FC331A75-5F24-4A79-9BB6-1185F53D31A5}"/>
              </a:ext>
            </a:extLst>
          </p:cNvPr>
          <p:cNvSpPr/>
          <p:nvPr/>
        </p:nvSpPr>
        <p:spPr>
          <a:xfrm>
            <a:off x="6899421" y="3800228"/>
            <a:ext cx="165546" cy="180558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48CCB5-1EDE-4B76-AB53-9E1F9C36617F}"/>
              </a:ext>
            </a:extLst>
          </p:cNvPr>
          <p:cNvSpPr txBox="1"/>
          <p:nvPr/>
        </p:nvSpPr>
        <p:spPr>
          <a:xfrm>
            <a:off x="971600" y="5301208"/>
            <a:ext cx="2132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Triesman</a:t>
            </a:r>
            <a:r>
              <a:rPr lang="en-GB" dirty="0"/>
              <a:t>. K, 2018</a:t>
            </a:r>
          </a:p>
          <a:p>
            <a:endParaRPr lang="en-GB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9D51763-E687-4B66-BE9E-A77F9639BD6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439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7556">
        <p:fade/>
      </p:transition>
    </mc:Choice>
    <mc:Fallback xmlns="">
      <p:transition spd="med" advTm="375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2" grpId="0" animBg="1"/>
      <p:bldP spid="291" grpId="0" animBg="1"/>
      <p:bldP spid="290" grpId="0" animBg="1"/>
      <p:bldP spid="289" grpId="0" animBg="1"/>
      <p:bldP spid="288" grpId="0" animBg="1"/>
      <p:bldP spid="287" grpId="0" animBg="1"/>
      <p:bldP spid="286" grpId="0" animBg="1"/>
      <p:bldP spid="285" grpId="0" animBg="1"/>
      <p:bldP spid="284" grpId="0" animBg="1"/>
      <p:bldP spid="283" grpId="0" animBg="1"/>
      <p:bldP spid="281" grpId="0" animBg="1"/>
      <p:bldP spid="282" grpId="0" animBg="1"/>
      <p:bldP spid="280" grpId="0" animBg="1"/>
      <p:bldP spid="279" grpId="0" animBg="1"/>
      <p:bldP spid="278" grpId="0" animBg="1"/>
      <p:bldP spid="277" grpId="0" animBg="1"/>
      <p:bldP spid="276" grpId="0" animBg="1"/>
      <p:bldP spid="272" grpId="0" animBg="1"/>
      <p:bldP spid="271" grpId="0" animBg="1"/>
      <p:bldP spid="275" grpId="0" animBg="1"/>
      <p:bldP spid="274" grpId="0" animBg="1"/>
      <p:bldP spid="273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64" grpId="0" animBg="1"/>
      <p:bldP spid="270" grpId="0" animBg="1"/>
      <p:bldP spid="263" grpId="0" animBg="1"/>
      <p:bldP spid="262" grpId="0" animBg="1"/>
      <p:bldP spid="261" grpId="0" animBg="1"/>
      <p:bldP spid="260" grpId="0" animBg="1"/>
      <p:bldP spid="259" grpId="0" animBg="1"/>
      <p:bldP spid="258" grpId="0" animBg="1"/>
      <p:bldP spid="257" grpId="0" animBg="1"/>
      <p:bldP spid="256" grpId="0" animBg="1"/>
      <p:bldP spid="255" grpId="0" animBg="1"/>
      <p:bldP spid="254" grpId="0" animBg="1"/>
      <p:bldP spid="253" grpId="0" animBg="1"/>
      <p:bldP spid="252" grpId="0" animBg="1"/>
      <p:bldP spid="251" grpId="0" animBg="1"/>
      <p:bldP spid="250" grpId="0" animBg="1"/>
      <p:bldP spid="249" grpId="0" animBg="1"/>
      <p:bldP spid="248" grpId="0" animBg="1"/>
      <p:bldP spid="2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Brain outline">
            <a:extLst>
              <a:ext uri="{FF2B5EF4-FFF2-40B4-BE49-F238E27FC236}">
                <a16:creationId xmlns:a16="http://schemas.microsoft.com/office/drawing/2014/main" id="{BC7BCF32-87C2-4581-99A3-B47B27D5AF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42612" y="380181"/>
            <a:ext cx="5976000" cy="5976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F3C45F9-8EBD-423E-8859-E547A403A5EF}"/>
              </a:ext>
            </a:extLst>
          </p:cNvPr>
          <p:cNvSpPr/>
          <p:nvPr/>
        </p:nvSpPr>
        <p:spPr>
          <a:xfrm>
            <a:off x="2699792" y="1916832"/>
            <a:ext cx="2952328" cy="17281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2FB7F1F8-0214-40F6-B8B6-6A788D80E7C6}"/>
              </a:ext>
            </a:extLst>
          </p:cNvPr>
          <p:cNvSpPr/>
          <p:nvPr/>
        </p:nvSpPr>
        <p:spPr>
          <a:xfrm>
            <a:off x="3491880" y="1764432"/>
            <a:ext cx="2952328" cy="17281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CDA54CCA-5596-4413-A1B3-CBCBE9E25614}"/>
              </a:ext>
            </a:extLst>
          </p:cNvPr>
          <p:cNvSpPr/>
          <p:nvPr/>
        </p:nvSpPr>
        <p:spPr>
          <a:xfrm rot="6055525">
            <a:off x="4005988" y="2529989"/>
            <a:ext cx="2952328" cy="17281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51D925B5-723D-4F1F-AF24-EBE306245536}"/>
              </a:ext>
            </a:extLst>
          </p:cNvPr>
          <p:cNvSpPr/>
          <p:nvPr/>
        </p:nvSpPr>
        <p:spPr>
          <a:xfrm>
            <a:off x="2630698" y="2836465"/>
            <a:ext cx="709659" cy="94448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1A8D23BF-345F-4C60-953F-303FFD001439}"/>
              </a:ext>
            </a:extLst>
          </p:cNvPr>
          <p:cNvSpPr/>
          <p:nvPr/>
        </p:nvSpPr>
        <p:spPr>
          <a:xfrm>
            <a:off x="5832822" y="3429000"/>
            <a:ext cx="709659" cy="94448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5D7B940B-E4BF-45D5-99A2-189145B900EA}"/>
              </a:ext>
            </a:extLst>
          </p:cNvPr>
          <p:cNvSpPr/>
          <p:nvPr/>
        </p:nvSpPr>
        <p:spPr>
          <a:xfrm>
            <a:off x="5901954" y="2316752"/>
            <a:ext cx="784699" cy="99195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76362726-1831-4F36-9293-D215CE55FF79}"/>
              </a:ext>
            </a:extLst>
          </p:cNvPr>
          <p:cNvSpPr/>
          <p:nvPr/>
        </p:nvSpPr>
        <p:spPr>
          <a:xfrm>
            <a:off x="4430227" y="1609288"/>
            <a:ext cx="709659" cy="94448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86620DAC-2C25-4E49-BEC5-61EE86A655F9}"/>
              </a:ext>
            </a:extLst>
          </p:cNvPr>
          <p:cNvSpPr/>
          <p:nvPr/>
        </p:nvSpPr>
        <p:spPr>
          <a:xfrm>
            <a:off x="3229536" y="1926521"/>
            <a:ext cx="709659" cy="94448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66A5B369-B067-43F5-8466-E788970EEC19}"/>
              </a:ext>
            </a:extLst>
          </p:cNvPr>
          <p:cNvSpPr/>
          <p:nvPr/>
        </p:nvSpPr>
        <p:spPr>
          <a:xfrm>
            <a:off x="4826210" y="4198708"/>
            <a:ext cx="709659" cy="94448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15E1BCE1-9615-4726-9AFA-BB0B3E4CBF81}"/>
              </a:ext>
            </a:extLst>
          </p:cNvPr>
          <p:cNvSpPr/>
          <p:nvPr/>
        </p:nvSpPr>
        <p:spPr>
          <a:xfrm>
            <a:off x="4850430" y="4616463"/>
            <a:ext cx="709659" cy="94448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Cloud 111">
            <a:extLst>
              <a:ext uri="{FF2B5EF4-FFF2-40B4-BE49-F238E27FC236}">
                <a16:creationId xmlns:a16="http://schemas.microsoft.com/office/drawing/2014/main" id="{F70B03B6-3ABC-45EC-B32E-DF63C27E3B24}"/>
              </a:ext>
            </a:extLst>
          </p:cNvPr>
          <p:cNvSpPr/>
          <p:nvPr/>
        </p:nvSpPr>
        <p:spPr>
          <a:xfrm rot="19446926">
            <a:off x="2448717" y="1999513"/>
            <a:ext cx="2382380" cy="1424906"/>
          </a:xfrm>
          <a:prstGeom prst="cloud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DF0E7127-1A52-48C9-8DBE-63BCB44068FC}"/>
              </a:ext>
            </a:extLst>
          </p:cNvPr>
          <p:cNvSpPr/>
          <p:nvPr/>
        </p:nvSpPr>
        <p:spPr>
          <a:xfrm>
            <a:off x="4979840" y="4317012"/>
            <a:ext cx="591942" cy="1802503"/>
          </a:xfrm>
          <a:prstGeom prst="roundRect">
            <a:avLst/>
          </a:prstGeom>
          <a:solidFill>
            <a:srgbClr val="F99D27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Cloud 113">
            <a:extLst>
              <a:ext uri="{FF2B5EF4-FFF2-40B4-BE49-F238E27FC236}">
                <a16:creationId xmlns:a16="http://schemas.microsoft.com/office/drawing/2014/main" id="{1370B9C4-18EC-4C24-B4C8-6890312C702F}"/>
              </a:ext>
            </a:extLst>
          </p:cNvPr>
          <p:cNvSpPr/>
          <p:nvPr/>
        </p:nvSpPr>
        <p:spPr>
          <a:xfrm>
            <a:off x="4616137" y="3573822"/>
            <a:ext cx="1408651" cy="1433986"/>
          </a:xfrm>
          <a:prstGeom prst="cloud">
            <a:avLst/>
          </a:prstGeom>
          <a:solidFill>
            <a:srgbClr val="8DC63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5" name="Graphic 114" descr="Plugged Unplugged with solid fill">
            <a:extLst>
              <a:ext uri="{FF2B5EF4-FFF2-40B4-BE49-F238E27FC236}">
                <a16:creationId xmlns:a16="http://schemas.microsoft.com/office/drawing/2014/main" id="{80E863DA-BCA8-4D58-BF1A-79A2BBA131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738725" y="2407617"/>
            <a:ext cx="1656000" cy="1656000"/>
          </a:xfrm>
          <a:prstGeom prst="rect">
            <a:avLst/>
          </a:prstGeom>
        </p:spPr>
      </p:pic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046EDDD5-C03E-4C71-B243-4978A1AAE184}"/>
              </a:ext>
            </a:extLst>
          </p:cNvPr>
          <p:cNvSpPr/>
          <p:nvPr/>
        </p:nvSpPr>
        <p:spPr>
          <a:xfrm>
            <a:off x="3105267" y="2229162"/>
            <a:ext cx="914400" cy="914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37291871-4398-4D99-B11A-67ABC41E9753}"/>
              </a:ext>
            </a:extLst>
          </p:cNvPr>
          <p:cNvSpPr/>
          <p:nvPr/>
        </p:nvSpPr>
        <p:spPr>
          <a:xfrm>
            <a:off x="4918422" y="3819630"/>
            <a:ext cx="914400" cy="914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8" name="Graphic 117" descr="Security camera with solid fill">
            <a:extLst>
              <a:ext uri="{FF2B5EF4-FFF2-40B4-BE49-F238E27FC236}">
                <a16:creationId xmlns:a16="http://schemas.microsoft.com/office/drawing/2014/main" id="{2E3037BF-1B0B-4467-9269-3BED4706D2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>
            <a:off x="3194816" y="2139465"/>
            <a:ext cx="914400" cy="914400"/>
          </a:xfrm>
          <a:prstGeom prst="rect">
            <a:avLst/>
          </a:prstGeom>
        </p:spPr>
      </p:pic>
      <p:pic>
        <p:nvPicPr>
          <p:cNvPr id="116" name="Graphic 115" descr="Siren with solid fill">
            <a:extLst>
              <a:ext uri="{FF2B5EF4-FFF2-40B4-BE49-F238E27FC236}">
                <a16:creationId xmlns:a16="http://schemas.microsoft.com/office/drawing/2014/main" id="{1F826D1E-B737-44A9-AA9A-DD0FAFA301B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885101" y="3772286"/>
            <a:ext cx="914400" cy="914400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F40491B5-48C0-4F71-B29F-C25347EE8D33}"/>
              </a:ext>
            </a:extLst>
          </p:cNvPr>
          <p:cNvSpPr txBox="1"/>
          <p:nvPr/>
        </p:nvSpPr>
        <p:spPr>
          <a:xfrm>
            <a:off x="396262" y="589853"/>
            <a:ext cx="18637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u="sng" dirty="0"/>
              <a:t>Prefrontal</a:t>
            </a:r>
          </a:p>
          <a:p>
            <a:pPr algn="ctr"/>
            <a:r>
              <a:rPr lang="en-GB" sz="2000" b="1" u="sng" dirty="0"/>
              <a:t>Cortex</a:t>
            </a:r>
          </a:p>
          <a:p>
            <a:pPr algn="ctr"/>
            <a:r>
              <a:rPr lang="en-GB" sz="2000" b="1" u="sng" dirty="0"/>
              <a:t>(Thinking brain)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59564158-329F-4DA1-B5BF-D93BF2D136B1}"/>
              </a:ext>
            </a:extLst>
          </p:cNvPr>
          <p:cNvSpPr txBox="1"/>
          <p:nvPr/>
        </p:nvSpPr>
        <p:spPr>
          <a:xfrm>
            <a:off x="7014295" y="584457"/>
            <a:ext cx="141417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u="sng" dirty="0"/>
              <a:t>Limbic </a:t>
            </a:r>
          </a:p>
          <a:p>
            <a:pPr algn="ctr"/>
            <a:r>
              <a:rPr lang="en-GB" sz="2000" b="1" u="sng" dirty="0"/>
              <a:t>System</a:t>
            </a:r>
          </a:p>
          <a:p>
            <a:pPr algn="ctr"/>
            <a:r>
              <a:rPr lang="en-GB" sz="2000" b="1" u="sng" dirty="0"/>
              <a:t>(emotional </a:t>
            </a:r>
          </a:p>
          <a:p>
            <a:pPr algn="ctr"/>
            <a:r>
              <a:rPr lang="en-GB" sz="2000" b="1" u="sng" dirty="0"/>
              <a:t>brain) 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53500C38-D5B8-405E-AF77-76DC345E69F8}"/>
              </a:ext>
            </a:extLst>
          </p:cNvPr>
          <p:cNvSpPr txBox="1"/>
          <p:nvPr/>
        </p:nvSpPr>
        <p:spPr>
          <a:xfrm>
            <a:off x="-566265" y="5067818"/>
            <a:ext cx="44002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dirty="0"/>
              <a:t>Brain Stem</a:t>
            </a:r>
          </a:p>
          <a:p>
            <a:pPr algn="ctr"/>
            <a:r>
              <a:rPr lang="en-GB" sz="2000" b="1" u="sng" dirty="0"/>
              <a:t> (Survival Brain)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5ACCD94B-C426-45BB-AC91-BF8745C87660}"/>
              </a:ext>
            </a:extLst>
          </p:cNvPr>
          <p:cNvSpPr txBox="1"/>
          <p:nvPr/>
        </p:nvSpPr>
        <p:spPr>
          <a:xfrm>
            <a:off x="6042906" y="4908248"/>
            <a:ext cx="36613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Brains develop</a:t>
            </a:r>
          </a:p>
          <a:p>
            <a:pPr algn="ctr"/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 from the bottom</a:t>
            </a:r>
          </a:p>
          <a:p>
            <a:pPr algn="ctr"/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 up</a:t>
            </a:r>
          </a:p>
        </p:txBody>
      </p:sp>
      <p:sp>
        <p:nvSpPr>
          <p:cNvPr id="136" name="Arrow: Up 135">
            <a:extLst>
              <a:ext uri="{FF2B5EF4-FFF2-40B4-BE49-F238E27FC236}">
                <a16:creationId xmlns:a16="http://schemas.microsoft.com/office/drawing/2014/main" id="{766A42A4-A86A-4E6C-AB65-BA645F5A7DE2}"/>
              </a:ext>
            </a:extLst>
          </p:cNvPr>
          <p:cNvSpPr/>
          <p:nvPr/>
        </p:nvSpPr>
        <p:spPr>
          <a:xfrm>
            <a:off x="6305910" y="4960834"/>
            <a:ext cx="418953" cy="114973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7" name="Rectangle: Rounded Corners 136">
            <a:extLst>
              <a:ext uri="{FF2B5EF4-FFF2-40B4-BE49-F238E27FC236}">
                <a16:creationId xmlns:a16="http://schemas.microsoft.com/office/drawing/2014/main" id="{9DCC0653-8A68-4D54-B9F3-407074AF366D}"/>
              </a:ext>
            </a:extLst>
          </p:cNvPr>
          <p:cNvSpPr/>
          <p:nvPr/>
        </p:nvSpPr>
        <p:spPr>
          <a:xfrm rot="2600038">
            <a:off x="4330457" y="2992484"/>
            <a:ext cx="489165" cy="518192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4C050EA-BD87-445E-8231-2616CD3B6B14}"/>
              </a:ext>
            </a:extLst>
          </p:cNvPr>
          <p:cNvSpPr/>
          <p:nvPr/>
        </p:nvSpPr>
        <p:spPr>
          <a:xfrm>
            <a:off x="110964" y="5987371"/>
            <a:ext cx="1217188" cy="647786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Body functions</a:t>
            </a:r>
          </a:p>
        </p:txBody>
      </p:sp>
      <p:sp>
        <p:nvSpPr>
          <p:cNvPr id="141" name="Rectangle: Rounded Corners 140">
            <a:extLst>
              <a:ext uri="{FF2B5EF4-FFF2-40B4-BE49-F238E27FC236}">
                <a16:creationId xmlns:a16="http://schemas.microsoft.com/office/drawing/2014/main" id="{390C5EC0-ECFB-4529-A7FB-F6DB10836355}"/>
              </a:ext>
            </a:extLst>
          </p:cNvPr>
          <p:cNvSpPr/>
          <p:nvPr/>
        </p:nvSpPr>
        <p:spPr>
          <a:xfrm>
            <a:off x="313427" y="4463290"/>
            <a:ext cx="1109495" cy="415324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Senses</a:t>
            </a:r>
          </a:p>
        </p:txBody>
      </p:sp>
      <p:sp>
        <p:nvSpPr>
          <p:cNvPr id="144" name="Rectangle: Rounded Corners 143">
            <a:extLst>
              <a:ext uri="{FF2B5EF4-FFF2-40B4-BE49-F238E27FC236}">
                <a16:creationId xmlns:a16="http://schemas.microsoft.com/office/drawing/2014/main" id="{8A870BE9-1407-4166-9466-4BFC9B20E5B5}"/>
              </a:ext>
            </a:extLst>
          </p:cNvPr>
          <p:cNvSpPr/>
          <p:nvPr/>
        </p:nvSpPr>
        <p:spPr>
          <a:xfrm>
            <a:off x="7270114" y="2185613"/>
            <a:ext cx="1573506" cy="415324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Relationships</a:t>
            </a:r>
          </a:p>
        </p:txBody>
      </p:sp>
      <p:sp>
        <p:nvSpPr>
          <p:cNvPr id="145" name="Rectangle: Rounded Corners 144">
            <a:extLst>
              <a:ext uri="{FF2B5EF4-FFF2-40B4-BE49-F238E27FC236}">
                <a16:creationId xmlns:a16="http://schemas.microsoft.com/office/drawing/2014/main" id="{ED987928-C95E-4808-9EBD-DDC1BAE39CE1}"/>
              </a:ext>
            </a:extLst>
          </p:cNvPr>
          <p:cNvSpPr/>
          <p:nvPr/>
        </p:nvSpPr>
        <p:spPr>
          <a:xfrm>
            <a:off x="7846246" y="169133"/>
            <a:ext cx="1109495" cy="415324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Emotions</a:t>
            </a:r>
          </a:p>
        </p:txBody>
      </p:sp>
      <p:sp>
        <p:nvSpPr>
          <p:cNvPr id="146" name="Rectangle: Rounded Corners 145">
            <a:extLst>
              <a:ext uri="{FF2B5EF4-FFF2-40B4-BE49-F238E27FC236}">
                <a16:creationId xmlns:a16="http://schemas.microsoft.com/office/drawing/2014/main" id="{C1483CB8-1281-49FE-B646-D76BD095E7F9}"/>
              </a:ext>
            </a:extLst>
          </p:cNvPr>
          <p:cNvSpPr/>
          <p:nvPr/>
        </p:nvSpPr>
        <p:spPr>
          <a:xfrm>
            <a:off x="6326889" y="58982"/>
            <a:ext cx="1185901" cy="51836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Fight/ flight</a:t>
            </a:r>
          </a:p>
        </p:txBody>
      </p:sp>
      <p:sp>
        <p:nvSpPr>
          <p:cNvPr id="147" name="Rectangle: Rounded Corners 146">
            <a:extLst>
              <a:ext uri="{FF2B5EF4-FFF2-40B4-BE49-F238E27FC236}">
                <a16:creationId xmlns:a16="http://schemas.microsoft.com/office/drawing/2014/main" id="{7F9EC650-614B-493D-89E5-F77B2C1C2632}"/>
              </a:ext>
            </a:extLst>
          </p:cNvPr>
          <p:cNvSpPr/>
          <p:nvPr/>
        </p:nvSpPr>
        <p:spPr>
          <a:xfrm>
            <a:off x="5560089" y="868569"/>
            <a:ext cx="1428298" cy="415324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Attachment</a:t>
            </a:r>
          </a:p>
        </p:txBody>
      </p:sp>
      <p:sp>
        <p:nvSpPr>
          <p:cNvPr id="148" name="Rectangle: Rounded Corners 147">
            <a:extLst>
              <a:ext uri="{FF2B5EF4-FFF2-40B4-BE49-F238E27FC236}">
                <a16:creationId xmlns:a16="http://schemas.microsoft.com/office/drawing/2014/main" id="{67746E24-0554-44C8-B242-4872BE040C6B}"/>
              </a:ext>
            </a:extLst>
          </p:cNvPr>
          <p:cNvSpPr/>
          <p:nvPr/>
        </p:nvSpPr>
        <p:spPr>
          <a:xfrm>
            <a:off x="1374276" y="1926111"/>
            <a:ext cx="1109495" cy="41532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Language</a:t>
            </a:r>
          </a:p>
        </p:txBody>
      </p:sp>
      <p:sp>
        <p:nvSpPr>
          <p:cNvPr id="149" name="Rectangle: Rounded Corners 148">
            <a:extLst>
              <a:ext uri="{FF2B5EF4-FFF2-40B4-BE49-F238E27FC236}">
                <a16:creationId xmlns:a16="http://schemas.microsoft.com/office/drawing/2014/main" id="{9D5CB9B0-F0DE-4911-BCA0-057437A9DBE5}"/>
              </a:ext>
            </a:extLst>
          </p:cNvPr>
          <p:cNvSpPr/>
          <p:nvPr/>
        </p:nvSpPr>
        <p:spPr>
          <a:xfrm>
            <a:off x="1789258" y="228806"/>
            <a:ext cx="1109495" cy="41532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learning</a:t>
            </a:r>
          </a:p>
        </p:txBody>
      </p:sp>
      <p:sp>
        <p:nvSpPr>
          <p:cNvPr id="150" name="Rectangle: Rounded Corners 149">
            <a:extLst>
              <a:ext uri="{FF2B5EF4-FFF2-40B4-BE49-F238E27FC236}">
                <a16:creationId xmlns:a16="http://schemas.microsoft.com/office/drawing/2014/main" id="{9E90AE0A-AC9E-4A40-BD86-54F32078F72D}"/>
              </a:ext>
            </a:extLst>
          </p:cNvPr>
          <p:cNvSpPr/>
          <p:nvPr/>
        </p:nvSpPr>
        <p:spPr>
          <a:xfrm>
            <a:off x="203434" y="135385"/>
            <a:ext cx="1109495" cy="41532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Think</a:t>
            </a:r>
          </a:p>
        </p:txBody>
      </p:sp>
      <p:sp>
        <p:nvSpPr>
          <p:cNvPr id="152" name="Rectangle: Rounded Corners 151">
            <a:extLst>
              <a:ext uri="{FF2B5EF4-FFF2-40B4-BE49-F238E27FC236}">
                <a16:creationId xmlns:a16="http://schemas.microsoft.com/office/drawing/2014/main" id="{CFD77715-4B73-4B0D-A12B-E5AFCECACFCD}"/>
              </a:ext>
            </a:extLst>
          </p:cNvPr>
          <p:cNvSpPr/>
          <p:nvPr/>
        </p:nvSpPr>
        <p:spPr>
          <a:xfrm>
            <a:off x="17269" y="1947711"/>
            <a:ext cx="1109495" cy="41532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Rational</a:t>
            </a:r>
          </a:p>
        </p:txBody>
      </p:sp>
      <p:sp>
        <p:nvSpPr>
          <p:cNvPr id="153" name="Rectangle: Rounded Corners 152">
            <a:extLst>
              <a:ext uri="{FF2B5EF4-FFF2-40B4-BE49-F238E27FC236}">
                <a16:creationId xmlns:a16="http://schemas.microsoft.com/office/drawing/2014/main" id="{641077F5-B1BF-48FE-86FD-0996EE364237}"/>
              </a:ext>
            </a:extLst>
          </p:cNvPr>
          <p:cNvSpPr/>
          <p:nvPr/>
        </p:nvSpPr>
        <p:spPr>
          <a:xfrm>
            <a:off x="2427011" y="885262"/>
            <a:ext cx="1109495" cy="41532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Analyse</a:t>
            </a:r>
          </a:p>
        </p:txBody>
      </p:sp>
      <p:sp>
        <p:nvSpPr>
          <p:cNvPr id="156" name="Rectangle: Rounded Corners 155">
            <a:extLst>
              <a:ext uri="{FF2B5EF4-FFF2-40B4-BE49-F238E27FC236}">
                <a16:creationId xmlns:a16="http://schemas.microsoft.com/office/drawing/2014/main" id="{92F216A8-1BC4-409A-9A64-97C4748FA48D}"/>
              </a:ext>
            </a:extLst>
          </p:cNvPr>
          <p:cNvSpPr/>
          <p:nvPr/>
        </p:nvSpPr>
        <p:spPr>
          <a:xfrm>
            <a:off x="1823515" y="4492924"/>
            <a:ext cx="1109495" cy="415324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Shelter</a:t>
            </a:r>
          </a:p>
        </p:txBody>
      </p:sp>
      <p:sp>
        <p:nvSpPr>
          <p:cNvPr id="157" name="Rectangle: Rounded Corners 156">
            <a:extLst>
              <a:ext uri="{FF2B5EF4-FFF2-40B4-BE49-F238E27FC236}">
                <a16:creationId xmlns:a16="http://schemas.microsoft.com/office/drawing/2014/main" id="{110A4C8D-FC91-41ED-BFC4-C6ADF6D6F743}"/>
              </a:ext>
            </a:extLst>
          </p:cNvPr>
          <p:cNvSpPr/>
          <p:nvPr/>
        </p:nvSpPr>
        <p:spPr>
          <a:xfrm>
            <a:off x="1956024" y="6059193"/>
            <a:ext cx="1157317" cy="51723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Food/ drink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C2FD841-CD28-44B5-B7F7-8B22A71E607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515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3114">
        <p:fade/>
      </p:transition>
    </mc:Choice>
    <mc:Fallback xmlns="">
      <p:transition spd="med" advTm="1131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2" grpId="0" animBg="1"/>
      <p:bldP spid="113" grpId="0" animBg="1"/>
      <p:bldP spid="114" grpId="0" animBg="1"/>
      <p:bldP spid="117" grpId="0" animBg="1"/>
      <p:bldP spid="119" grpId="0" animBg="1"/>
      <p:bldP spid="120" grpId="0"/>
      <p:bldP spid="126" grpId="0"/>
      <p:bldP spid="131" grpId="0"/>
      <p:bldP spid="134" grpId="0"/>
      <p:bldP spid="136" grpId="0" animBg="1"/>
      <p:bldP spid="137" grpId="0" animBg="1"/>
      <p:bldP spid="7" grpId="0" animBg="1"/>
      <p:bldP spid="141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2" grpId="0" animBg="1"/>
      <p:bldP spid="153" grpId="0" animBg="1"/>
      <p:bldP spid="156" grpId="0" animBg="1"/>
      <p:bldP spid="15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anyeleti Game Reserve | Greater Kruger Park | Big 5 Safari">
            <a:extLst>
              <a:ext uri="{FF2B5EF4-FFF2-40B4-BE49-F238E27FC236}">
                <a16:creationId xmlns:a16="http://schemas.microsoft.com/office/drawing/2014/main" id="{382DA2E9-1CA0-490D-AB74-15C6D590F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880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e New Lion King Just Isn&amp;#39;t Animated Enough | Vanity Fair">
            <a:extLst>
              <a:ext uri="{FF2B5EF4-FFF2-40B4-BE49-F238E27FC236}">
                <a16:creationId xmlns:a16="http://schemas.microsoft.com/office/drawing/2014/main" id="{7EF4B882-D1CB-47F1-B48F-C275A27E1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270" y="0"/>
            <a:ext cx="43559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EEE8BC-93E3-4940-B575-BA196A974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/>
              <a:t>Fight, Flight, Friend, Freeze and Flop response</a:t>
            </a:r>
          </a:p>
        </p:txBody>
      </p:sp>
      <p:pic>
        <p:nvPicPr>
          <p:cNvPr id="9" name="Graphic 8" descr="Sleep with solid fill">
            <a:extLst>
              <a:ext uri="{FF2B5EF4-FFF2-40B4-BE49-F238E27FC236}">
                <a16:creationId xmlns:a16="http://schemas.microsoft.com/office/drawing/2014/main" id="{E98FEB6F-AF71-4E00-90B9-FD1BF244E7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998766" y="3855509"/>
            <a:ext cx="914400" cy="914400"/>
          </a:xfrm>
          <a:prstGeom prst="rect">
            <a:avLst/>
          </a:prstGeom>
        </p:spPr>
      </p:pic>
      <p:pic>
        <p:nvPicPr>
          <p:cNvPr id="11" name="Graphic 10" descr="Run with solid fill">
            <a:extLst>
              <a:ext uri="{FF2B5EF4-FFF2-40B4-BE49-F238E27FC236}">
                <a16:creationId xmlns:a16="http://schemas.microsoft.com/office/drawing/2014/main" id="{AC44AECA-C8E8-4CEA-AB14-FFF06F427F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280212" y="3783948"/>
            <a:ext cx="914400" cy="914400"/>
          </a:xfrm>
          <a:prstGeom prst="rect">
            <a:avLst/>
          </a:prstGeom>
        </p:spPr>
      </p:pic>
      <p:pic>
        <p:nvPicPr>
          <p:cNvPr id="13" name="Graphic 12" descr="Children with solid fill">
            <a:extLst>
              <a:ext uri="{FF2B5EF4-FFF2-40B4-BE49-F238E27FC236}">
                <a16:creationId xmlns:a16="http://schemas.microsoft.com/office/drawing/2014/main" id="{FC2A5EC9-158A-4A90-84D4-0B4817B2EFE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712398" y="5371519"/>
            <a:ext cx="914400" cy="914400"/>
          </a:xfrm>
          <a:prstGeom prst="rect">
            <a:avLst/>
          </a:prstGeom>
        </p:spPr>
      </p:pic>
      <p:pic>
        <p:nvPicPr>
          <p:cNvPr id="15" name="Graphic 14" descr="Snowflake with solid fill">
            <a:extLst>
              <a:ext uri="{FF2B5EF4-FFF2-40B4-BE49-F238E27FC236}">
                <a16:creationId xmlns:a16="http://schemas.microsoft.com/office/drawing/2014/main" id="{30876804-AEEF-4D3F-988F-88048595C6E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192515" y="5294120"/>
            <a:ext cx="914400" cy="914400"/>
          </a:xfrm>
          <a:prstGeom prst="rect">
            <a:avLst/>
          </a:prstGeom>
        </p:spPr>
      </p:pic>
      <p:pic>
        <p:nvPicPr>
          <p:cNvPr id="17" name="Graphic 16" descr="Soldier female with solid fill">
            <a:extLst>
              <a:ext uri="{FF2B5EF4-FFF2-40B4-BE49-F238E27FC236}">
                <a16:creationId xmlns:a16="http://schemas.microsoft.com/office/drawing/2014/main" id="{FA02A89D-691B-456C-A66D-12130EA9518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241748" y="2355277"/>
            <a:ext cx="914400" cy="9144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0E57292-8777-4264-B7B0-80B6A0D25215}"/>
              </a:ext>
            </a:extLst>
          </p:cNvPr>
          <p:cNvSpPr/>
          <p:nvPr/>
        </p:nvSpPr>
        <p:spPr>
          <a:xfrm>
            <a:off x="3996234" y="1458698"/>
            <a:ext cx="15760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Fight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F1650CE-6E62-4AC0-AA6F-A9760F7C8104}"/>
              </a:ext>
            </a:extLst>
          </p:cNvPr>
          <p:cNvSpPr/>
          <p:nvPr/>
        </p:nvSpPr>
        <p:spPr>
          <a:xfrm>
            <a:off x="5922579" y="2947851"/>
            <a:ext cx="17347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Flight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A107A64-DF41-4B18-B6E1-5B3B5646C4E4}"/>
              </a:ext>
            </a:extLst>
          </p:cNvPr>
          <p:cNvSpPr/>
          <p:nvPr/>
        </p:nvSpPr>
        <p:spPr>
          <a:xfrm>
            <a:off x="5240895" y="4622655"/>
            <a:ext cx="19752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Friend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EDF4D5-ECA4-4DBE-8827-E86ABEC1AADF}"/>
              </a:ext>
            </a:extLst>
          </p:cNvPr>
          <p:cNvSpPr/>
          <p:nvPr/>
        </p:nvSpPr>
        <p:spPr>
          <a:xfrm>
            <a:off x="2753975" y="4602173"/>
            <a:ext cx="20207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Freeze</a:t>
            </a:r>
            <a:endParaRPr lang="en-GB" sz="5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9C6AB08-2003-496E-84EA-E500DF4C7116}"/>
              </a:ext>
            </a:extLst>
          </p:cNvPr>
          <p:cNvSpPr/>
          <p:nvPr/>
        </p:nvSpPr>
        <p:spPr>
          <a:xfrm>
            <a:off x="1790078" y="3214489"/>
            <a:ext cx="15472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Flop 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107901D-3BD1-44CB-8CBD-33787A7DAC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040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844"/>
    </mc:Choice>
    <mc:Fallback xmlns="">
      <p:transition spd="slow" advTm="106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8" grpId="0"/>
      <p:bldP spid="20" grpId="0"/>
      <p:bldP spid="21" grpId="0"/>
      <p:bldP spid="22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Brain outline">
            <a:extLst>
              <a:ext uri="{FF2B5EF4-FFF2-40B4-BE49-F238E27FC236}">
                <a16:creationId xmlns:a16="http://schemas.microsoft.com/office/drawing/2014/main" id="{BC7BCF32-87C2-4581-99A3-B47B27D5AF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92611" y="406085"/>
            <a:ext cx="5976000" cy="5976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F3C45F9-8EBD-423E-8859-E547A403A5EF}"/>
              </a:ext>
            </a:extLst>
          </p:cNvPr>
          <p:cNvSpPr/>
          <p:nvPr/>
        </p:nvSpPr>
        <p:spPr>
          <a:xfrm>
            <a:off x="2699792" y="1916832"/>
            <a:ext cx="2952328" cy="17281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2FB7F1F8-0214-40F6-B8B6-6A788D80E7C6}"/>
              </a:ext>
            </a:extLst>
          </p:cNvPr>
          <p:cNvSpPr/>
          <p:nvPr/>
        </p:nvSpPr>
        <p:spPr>
          <a:xfrm>
            <a:off x="3491880" y="1764432"/>
            <a:ext cx="2952328" cy="17281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CDA54CCA-5596-4413-A1B3-CBCBE9E25614}"/>
              </a:ext>
            </a:extLst>
          </p:cNvPr>
          <p:cNvSpPr/>
          <p:nvPr/>
        </p:nvSpPr>
        <p:spPr>
          <a:xfrm rot="6055525">
            <a:off x="4005988" y="2529989"/>
            <a:ext cx="2952328" cy="17281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51D925B5-723D-4F1F-AF24-EBE306245536}"/>
              </a:ext>
            </a:extLst>
          </p:cNvPr>
          <p:cNvSpPr/>
          <p:nvPr/>
        </p:nvSpPr>
        <p:spPr>
          <a:xfrm>
            <a:off x="2630698" y="2836465"/>
            <a:ext cx="709659" cy="94448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1A8D23BF-345F-4C60-953F-303FFD001439}"/>
              </a:ext>
            </a:extLst>
          </p:cNvPr>
          <p:cNvSpPr/>
          <p:nvPr/>
        </p:nvSpPr>
        <p:spPr>
          <a:xfrm>
            <a:off x="5832822" y="3429000"/>
            <a:ext cx="709659" cy="94448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5D7B940B-E4BF-45D5-99A2-189145B900EA}"/>
              </a:ext>
            </a:extLst>
          </p:cNvPr>
          <p:cNvSpPr/>
          <p:nvPr/>
        </p:nvSpPr>
        <p:spPr>
          <a:xfrm>
            <a:off x="5890759" y="2334284"/>
            <a:ext cx="709659" cy="94448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76362726-1831-4F36-9293-D215CE55FF79}"/>
              </a:ext>
            </a:extLst>
          </p:cNvPr>
          <p:cNvSpPr/>
          <p:nvPr/>
        </p:nvSpPr>
        <p:spPr>
          <a:xfrm>
            <a:off x="4430227" y="1609288"/>
            <a:ext cx="709659" cy="94448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86620DAC-2C25-4E49-BEC5-61EE86A655F9}"/>
              </a:ext>
            </a:extLst>
          </p:cNvPr>
          <p:cNvSpPr/>
          <p:nvPr/>
        </p:nvSpPr>
        <p:spPr>
          <a:xfrm>
            <a:off x="3229536" y="1926521"/>
            <a:ext cx="709659" cy="94448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66A5B369-B067-43F5-8466-E788970EEC19}"/>
              </a:ext>
            </a:extLst>
          </p:cNvPr>
          <p:cNvSpPr/>
          <p:nvPr/>
        </p:nvSpPr>
        <p:spPr>
          <a:xfrm>
            <a:off x="4826210" y="4198708"/>
            <a:ext cx="709659" cy="94448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15E1BCE1-9615-4726-9AFA-BB0B3E4CBF81}"/>
              </a:ext>
            </a:extLst>
          </p:cNvPr>
          <p:cNvSpPr/>
          <p:nvPr/>
        </p:nvSpPr>
        <p:spPr>
          <a:xfrm>
            <a:off x="4850430" y="4616463"/>
            <a:ext cx="709659" cy="94448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Cloud 111">
            <a:extLst>
              <a:ext uri="{FF2B5EF4-FFF2-40B4-BE49-F238E27FC236}">
                <a16:creationId xmlns:a16="http://schemas.microsoft.com/office/drawing/2014/main" id="{F70B03B6-3ABC-45EC-B32E-DF63C27E3B24}"/>
              </a:ext>
            </a:extLst>
          </p:cNvPr>
          <p:cNvSpPr/>
          <p:nvPr/>
        </p:nvSpPr>
        <p:spPr>
          <a:xfrm rot="19446926">
            <a:off x="2448717" y="1999513"/>
            <a:ext cx="2382380" cy="1424906"/>
          </a:xfrm>
          <a:prstGeom prst="cloud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DF0E7127-1A52-48C9-8DBE-63BCB44068FC}"/>
              </a:ext>
            </a:extLst>
          </p:cNvPr>
          <p:cNvSpPr/>
          <p:nvPr/>
        </p:nvSpPr>
        <p:spPr>
          <a:xfrm>
            <a:off x="4979840" y="4317012"/>
            <a:ext cx="591942" cy="1802503"/>
          </a:xfrm>
          <a:prstGeom prst="roundRect">
            <a:avLst/>
          </a:prstGeom>
          <a:solidFill>
            <a:srgbClr val="F99D27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Cloud 113">
            <a:extLst>
              <a:ext uri="{FF2B5EF4-FFF2-40B4-BE49-F238E27FC236}">
                <a16:creationId xmlns:a16="http://schemas.microsoft.com/office/drawing/2014/main" id="{1370B9C4-18EC-4C24-B4C8-6890312C702F}"/>
              </a:ext>
            </a:extLst>
          </p:cNvPr>
          <p:cNvSpPr/>
          <p:nvPr/>
        </p:nvSpPr>
        <p:spPr>
          <a:xfrm>
            <a:off x="4641837" y="3414789"/>
            <a:ext cx="1408651" cy="1433986"/>
          </a:xfrm>
          <a:prstGeom prst="cloud">
            <a:avLst/>
          </a:prstGeom>
          <a:solidFill>
            <a:srgbClr val="8DC63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5" name="Graphic 114" descr="Plugged Unplugged with solid fill">
            <a:extLst>
              <a:ext uri="{FF2B5EF4-FFF2-40B4-BE49-F238E27FC236}">
                <a16:creationId xmlns:a16="http://schemas.microsoft.com/office/drawing/2014/main" id="{80E863DA-BCA8-4D58-BF1A-79A2BBA131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738725" y="2407617"/>
            <a:ext cx="1656000" cy="1656000"/>
          </a:xfrm>
          <a:prstGeom prst="rect">
            <a:avLst/>
          </a:prstGeom>
        </p:spPr>
      </p:pic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046EDDD5-C03E-4C71-B243-4978A1AAE184}"/>
              </a:ext>
            </a:extLst>
          </p:cNvPr>
          <p:cNvSpPr/>
          <p:nvPr/>
        </p:nvSpPr>
        <p:spPr>
          <a:xfrm>
            <a:off x="3105267" y="2229162"/>
            <a:ext cx="914400" cy="914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37291871-4398-4D99-B11A-67ABC41E9753}"/>
              </a:ext>
            </a:extLst>
          </p:cNvPr>
          <p:cNvSpPr/>
          <p:nvPr/>
        </p:nvSpPr>
        <p:spPr>
          <a:xfrm>
            <a:off x="4919907" y="3659690"/>
            <a:ext cx="914400" cy="914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8" name="Graphic 117" descr="Security camera with solid fill">
            <a:extLst>
              <a:ext uri="{FF2B5EF4-FFF2-40B4-BE49-F238E27FC236}">
                <a16:creationId xmlns:a16="http://schemas.microsoft.com/office/drawing/2014/main" id="{2E3037BF-1B0B-4467-9269-3BED4706D2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>
            <a:off x="3194816" y="2139465"/>
            <a:ext cx="914400" cy="914400"/>
          </a:xfrm>
          <a:prstGeom prst="rect">
            <a:avLst/>
          </a:prstGeom>
        </p:spPr>
      </p:pic>
      <p:pic>
        <p:nvPicPr>
          <p:cNvPr id="116" name="Graphic 115" descr="Siren with solid fill">
            <a:extLst>
              <a:ext uri="{FF2B5EF4-FFF2-40B4-BE49-F238E27FC236}">
                <a16:creationId xmlns:a16="http://schemas.microsoft.com/office/drawing/2014/main" id="{1F826D1E-B737-44A9-AA9A-DD0FAFA301B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934580" y="3617356"/>
            <a:ext cx="914400" cy="914400"/>
          </a:xfrm>
          <a:prstGeom prst="rect">
            <a:avLst/>
          </a:prstGeom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E985BAD-D2D5-499D-A481-1F2BD21F1C36}"/>
              </a:ext>
            </a:extLst>
          </p:cNvPr>
          <p:cNvSpPr/>
          <p:nvPr/>
        </p:nvSpPr>
        <p:spPr>
          <a:xfrm rot="2600038">
            <a:off x="4330457" y="2992484"/>
            <a:ext cx="489165" cy="518192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64AC914-836C-4080-BC5B-A1633B3DFF63}"/>
              </a:ext>
            </a:extLst>
          </p:cNvPr>
          <p:cNvSpPr/>
          <p:nvPr/>
        </p:nvSpPr>
        <p:spPr>
          <a:xfrm>
            <a:off x="5652120" y="110831"/>
            <a:ext cx="3429431" cy="159387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disconnection means that our capacity of rational thought, planning, problem solving and empathy temporarily stops.</a:t>
            </a:r>
            <a:endParaRPr lang="en-GB" sz="180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5EAF87CD-2C70-4A1B-8EBF-A6723E7F07C7}"/>
              </a:ext>
            </a:extLst>
          </p:cNvPr>
          <p:cNvSpPr/>
          <p:nvPr/>
        </p:nvSpPr>
        <p:spPr>
          <a:xfrm>
            <a:off x="309294" y="4196734"/>
            <a:ext cx="3710373" cy="2040578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Challenging their behaviour through shouting, arguments, dismissing , threatening, etc. further imbeds the emotional and survival responses as the thinking brain is offline. 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5E023E3-A383-43FA-83DC-1437B3F774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332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1852">
        <p:fade/>
      </p:transition>
    </mc:Choice>
    <mc:Fallback xmlns="">
      <p:transition spd="med" advTm="718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2" grpId="0" animBg="1"/>
      <p:bldP spid="113" grpId="0" animBg="1"/>
      <p:bldP spid="114" grpId="0" animBg="1"/>
      <p:bldP spid="117" grpId="0" animBg="1"/>
      <p:bldP spid="119" grpId="0" animBg="1"/>
      <p:bldP spid="43" grpId="0" animBg="1"/>
      <p:bldP spid="43" grpId="1" animBg="1"/>
      <p:bldP spid="6" grpId="0" animBg="1"/>
      <p:bldP spid="4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5157A-636F-4820-9976-2C07587F9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008" y="183565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How do we bring the thinking brain back online?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3BB5B7E-365F-4FC7-A9A3-7B0D9C15A2AF}"/>
              </a:ext>
            </a:extLst>
          </p:cNvPr>
          <p:cNvSpPr/>
          <p:nvPr/>
        </p:nvSpPr>
        <p:spPr>
          <a:xfrm>
            <a:off x="1036244" y="2120468"/>
            <a:ext cx="576064" cy="72008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D5475BA-1760-4091-89BF-A7E606F74969}"/>
              </a:ext>
            </a:extLst>
          </p:cNvPr>
          <p:cNvSpPr/>
          <p:nvPr/>
        </p:nvSpPr>
        <p:spPr>
          <a:xfrm>
            <a:off x="1036244" y="2979702"/>
            <a:ext cx="576064" cy="72008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7187B4B-6911-4481-9A86-49DCE5099A33}"/>
              </a:ext>
            </a:extLst>
          </p:cNvPr>
          <p:cNvSpPr/>
          <p:nvPr/>
        </p:nvSpPr>
        <p:spPr>
          <a:xfrm>
            <a:off x="1036244" y="3838936"/>
            <a:ext cx="576064" cy="72008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F18E0A3-6759-4A4C-9AC9-C6782F623FE1}"/>
              </a:ext>
            </a:extLst>
          </p:cNvPr>
          <p:cNvSpPr/>
          <p:nvPr/>
        </p:nvSpPr>
        <p:spPr>
          <a:xfrm>
            <a:off x="1036244" y="4720599"/>
            <a:ext cx="576064" cy="72008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C86566C-2D11-4AFC-8BD8-3EBD56DEE784}"/>
              </a:ext>
            </a:extLst>
          </p:cNvPr>
          <p:cNvSpPr/>
          <p:nvPr/>
        </p:nvSpPr>
        <p:spPr>
          <a:xfrm>
            <a:off x="1792328" y="2247017"/>
            <a:ext cx="525658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Stay calm, try to not get upset as that contributes to the issue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13903C0-426E-4552-9F5A-5B46467BAFDE}"/>
              </a:ext>
            </a:extLst>
          </p:cNvPr>
          <p:cNvSpPr/>
          <p:nvPr/>
        </p:nvSpPr>
        <p:spPr>
          <a:xfrm>
            <a:off x="1792328" y="3082942"/>
            <a:ext cx="525658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Seek to understand what's happened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034735D-115F-4C42-91AD-5A354E8A7948}"/>
              </a:ext>
            </a:extLst>
          </p:cNvPr>
          <p:cNvSpPr/>
          <p:nvPr/>
        </p:nvSpPr>
        <p:spPr>
          <a:xfrm>
            <a:off x="1792328" y="3990860"/>
            <a:ext cx="525658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Reframe and reflect. E.G. So you feel this about this, is that right?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CF904DA-9A4E-49F4-9687-E071579A5169}"/>
              </a:ext>
            </a:extLst>
          </p:cNvPr>
          <p:cNvSpPr/>
          <p:nvPr/>
        </p:nvSpPr>
        <p:spPr>
          <a:xfrm>
            <a:off x="1754305" y="4678874"/>
            <a:ext cx="6844797" cy="7842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Explore options, how can we sort this, how can we manage in a different way moving forward? How can you handle this in a different way in the future?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477BE1-9B0A-4690-BCDB-C856C0DA07C5}"/>
              </a:ext>
            </a:extLst>
          </p:cNvPr>
          <p:cNvSpPr txBox="1"/>
          <p:nvPr/>
        </p:nvSpPr>
        <p:spPr>
          <a:xfrm>
            <a:off x="1306567" y="6086246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Stixrud</a:t>
            </a:r>
            <a:r>
              <a:rPr lang="en-GB" dirty="0"/>
              <a:t>, W, and Johnson, N, (2021)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F0C0727-1DF5-4A6A-9A26-9BD0051D9025}"/>
              </a:ext>
            </a:extLst>
          </p:cNvPr>
          <p:cNvSpPr/>
          <p:nvPr/>
        </p:nvSpPr>
        <p:spPr>
          <a:xfrm>
            <a:off x="1907704" y="1484784"/>
            <a:ext cx="5040560" cy="578275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Connect before correct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C33C6D90-56E6-4C7C-9020-BE358D0B4CA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976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2564">
        <p:fade/>
      </p:transition>
    </mc:Choice>
    <mc:Fallback xmlns="">
      <p:transition spd="med" advTm="1525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" grpId="0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6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5.6|10|19.9|10.1|4.2|3.1|4.1|4.8|5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6.2|2.6|3.8|10|7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3.9|34.7|2.3|4|4.5|12.4|5.1|7|3.7|8.4|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9|7.1|1.1|3.9|0.9|6.3|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|1|24.6|1.7|7.2|2.4|19.1|1.8|15.2|0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25.8|6.5|6.1|2.6|18|6.5|7|2.8|12|6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5.5|7.3|2.2|6|2.6|2.8|4.2|4|5.3|3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0.2|14.6|5.6|1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|1.3|1.8|2.3|2.1|3.5|2.1|3|3.6|2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4.1|2.7|5|6.6|4.3|4|4.8|7.3|2.8|3.9|3.1|24.2|1.2|5.8|2.6|2.3|3.4|2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|12.2|19.4|25.6|1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5|2.9|1.1|6.8|10|21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6.6|8.7|25.2|27.9|45.5|36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4|2.9|3|3.4|8.2|8.6|4.3|4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7482</TotalTime>
  <Words>780</Words>
  <Application>Microsoft Office PowerPoint</Application>
  <PresentationFormat>On-screen Show (4:3)</PresentationFormat>
  <Paragraphs>207</Paragraphs>
  <Slides>17</Slides>
  <Notes>14</Notes>
  <HiddenSlides>0</HiddenSlides>
  <MMClips>17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Office Theme</vt:lpstr>
      <vt:lpstr>Custom Design</vt:lpstr>
      <vt:lpstr>PowerPoint Presentation</vt:lpstr>
      <vt:lpstr>PowerPoint Presentation</vt:lpstr>
      <vt:lpstr>PowerPoint Presentation</vt:lpstr>
      <vt:lpstr>What might happen to someone's body when they feel anxious? </vt:lpstr>
      <vt:lpstr>PowerPoint Presentation</vt:lpstr>
      <vt:lpstr>PowerPoint Presentation</vt:lpstr>
      <vt:lpstr>Fight, Flight, Friend, Freeze and Flop response</vt:lpstr>
      <vt:lpstr>PowerPoint Presentation</vt:lpstr>
      <vt:lpstr>How do we bring the thinking brain back online?</vt:lpstr>
      <vt:lpstr>PowerPoint Presentation</vt:lpstr>
      <vt:lpstr>Attentional bias</vt:lpstr>
      <vt:lpstr>All behaviour  is communication</vt:lpstr>
      <vt:lpstr>PowerPoint Presentation</vt:lpstr>
      <vt:lpstr>PowerPoint Presentation</vt:lpstr>
      <vt:lpstr>Grounding techniques </vt:lpstr>
      <vt:lpstr>Self sooth box</vt:lpstr>
      <vt:lpstr> </vt:lpstr>
    </vt:vector>
  </TitlesOfParts>
  <Company>Interpublic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Ray, Jonny (LDN-FCB)</dc:creator>
  <cp:lastModifiedBy>Jeannine Townsley</cp:lastModifiedBy>
  <cp:revision>260</cp:revision>
  <cp:lastPrinted>2019-09-12T15:15:08Z</cp:lastPrinted>
  <dcterms:created xsi:type="dcterms:W3CDTF">2016-09-05T17:17:19Z</dcterms:created>
  <dcterms:modified xsi:type="dcterms:W3CDTF">2022-03-29T12:50:35Z</dcterms:modified>
</cp:coreProperties>
</file>